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08" r:id="rId5"/>
    <p:sldMasterId id="2147483797" r:id="rId6"/>
    <p:sldMasterId id="2147483810" r:id="rId7"/>
  </p:sldMasterIdLst>
  <p:notesMasterIdLst>
    <p:notesMasterId r:id="rId30"/>
  </p:notesMasterIdLst>
  <p:sldIdLst>
    <p:sldId id="6568" r:id="rId8"/>
    <p:sldId id="2147470186" r:id="rId9"/>
    <p:sldId id="2147470184" r:id="rId10"/>
    <p:sldId id="2147470185" r:id="rId11"/>
    <p:sldId id="2147470187" r:id="rId12"/>
    <p:sldId id="2147470227" r:id="rId13"/>
    <p:sldId id="2147470235" r:id="rId14"/>
    <p:sldId id="2147470237" r:id="rId15"/>
    <p:sldId id="2147470223" r:id="rId16"/>
    <p:sldId id="2147470194" r:id="rId17"/>
    <p:sldId id="2147470198" r:id="rId18"/>
    <p:sldId id="2147470188" r:id="rId19"/>
    <p:sldId id="2147470197" r:id="rId20"/>
    <p:sldId id="2147470192" r:id="rId21"/>
    <p:sldId id="2147470193" r:id="rId22"/>
    <p:sldId id="2147470233" r:id="rId23"/>
    <p:sldId id="2147470191" r:id="rId24"/>
    <p:sldId id="2147470189" r:id="rId25"/>
    <p:sldId id="2147470190" r:id="rId26"/>
    <p:sldId id="2147470231" r:id="rId27"/>
    <p:sldId id="2147470230" r:id="rId28"/>
    <p:sldId id="2147470234" r:id="rId29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234FF"/>
    <a:srgbClr val="0000FF"/>
    <a:srgbClr val="FF0000"/>
    <a:srgbClr val="000000"/>
    <a:srgbClr val="CC3300"/>
    <a:srgbClr val="FF6600"/>
    <a:srgbClr val="FF3300"/>
    <a:srgbClr val="40404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ACC46-E453-4D00-97CA-BDEE2CB344AB}" v="1" dt="2025-01-16T01:31:36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13" autoAdjust="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橋本 剛(Hasimoto Tuyosi)/ADT/董事長" userId="b18c60a4-6484-41e8-b84e-70eef9fa4d2d" providerId="ADAL" clId="{2FB3269F-76C8-4E3F-8039-A29C85329256}"/>
    <pc:docChg chg="modSld">
      <pc:chgData name="橋本 剛(Hasimoto Tuyosi)/ADT/董事長" userId="b18c60a4-6484-41e8-b84e-70eef9fa4d2d" providerId="ADAL" clId="{2FB3269F-76C8-4E3F-8039-A29C85329256}" dt="2024-12-25T23:39:04.846" v="60" actId="1076"/>
      <pc:docMkLst>
        <pc:docMk/>
      </pc:docMkLst>
      <pc:sldChg chg="modSp mod">
        <pc:chgData name="橋本 剛(Hasimoto Tuyosi)/ADT/董事長" userId="b18c60a4-6484-41e8-b84e-70eef9fa4d2d" providerId="ADAL" clId="{2FB3269F-76C8-4E3F-8039-A29C85329256}" dt="2024-12-25T23:39:04.846" v="60" actId="1076"/>
        <pc:sldMkLst>
          <pc:docMk/>
          <pc:sldMk cId="3479635228" sldId="2147470164"/>
        </pc:sldMkLst>
        <pc:spChg chg="mod">
          <ac:chgData name="橋本 剛(Hasimoto Tuyosi)/ADT/董事長" userId="b18c60a4-6484-41e8-b84e-70eef9fa4d2d" providerId="ADAL" clId="{2FB3269F-76C8-4E3F-8039-A29C85329256}" dt="2024-12-25T23:39:04.846" v="60" actId="1076"/>
          <ac:spMkLst>
            <pc:docMk/>
            <pc:sldMk cId="3479635228" sldId="2147470164"/>
            <ac:spMk id="12" creationId="{C84D762F-1796-8C98-762C-7E8F55E409D4}"/>
          </ac:spMkLst>
        </pc:spChg>
      </pc:sldChg>
    </pc:docChg>
  </pc:docChgLst>
  <pc:docChgLst>
    <pc:chgData name="橋本 剛(Hasimoto Tuyosi)/ADT/董事長" userId="b18c60a4-6484-41e8-b84e-70eef9fa4d2d" providerId="ADAL" clId="{77E40F1D-C3DC-4B9F-9418-A232400AF11C}"/>
    <pc:docChg chg="undo custSel modSld">
      <pc:chgData name="橋本 剛(Hasimoto Tuyosi)/ADT/董事長" userId="b18c60a4-6484-41e8-b84e-70eef9fa4d2d" providerId="ADAL" clId="{77E40F1D-C3DC-4B9F-9418-A232400AF11C}" dt="2024-12-25T07:58:33.331" v="834" actId="1036"/>
      <pc:docMkLst>
        <pc:docMk/>
      </pc:docMkLst>
      <pc:sldChg chg="modSp mod">
        <pc:chgData name="橋本 剛(Hasimoto Tuyosi)/ADT/董事長" userId="b18c60a4-6484-41e8-b84e-70eef9fa4d2d" providerId="ADAL" clId="{77E40F1D-C3DC-4B9F-9418-A232400AF11C}" dt="2024-12-25T02:03:30.876" v="751"/>
        <pc:sldMkLst>
          <pc:docMk/>
          <pc:sldMk cId="3438509729" sldId="265"/>
        </pc:sldMkLst>
        <pc:spChg chg="mod">
          <ac:chgData name="橋本 剛(Hasimoto Tuyosi)/ADT/董事長" userId="b18c60a4-6484-41e8-b84e-70eef9fa4d2d" providerId="ADAL" clId="{77E40F1D-C3DC-4B9F-9418-A232400AF11C}" dt="2024-12-25T02:03:30.876" v="751"/>
          <ac:spMkLst>
            <pc:docMk/>
            <pc:sldMk cId="3438509729" sldId="265"/>
            <ac:spMk id="3" creationId="{EF12EEBE-DE1C-EDEB-BA3D-4A4AD9F7312E}"/>
          </ac:spMkLst>
        </pc:spChg>
      </pc:sldChg>
      <pc:sldChg chg="addSp delSp modSp mod">
        <pc:chgData name="橋本 剛(Hasimoto Tuyosi)/ADT/董事長" userId="b18c60a4-6484-41e8-b84e-70eef9fa4d2d" providerId="ADAL" clId="{77E40F1D-C3DC-4B9F-9418-A232400AF11C}" dt="2024-12-25T01:22:14.401" v="647" actId="1076"/>
        <pc:sldMkLst>
          <pc:docMk/>
          <pc:sldMk cId="3479635228" sldId="2147470164"/>
        </pc:sldMkLst>
        <pc:spChg chg="mod">
          <ac:chgData name="橋本 剛(Hasimoto Tuyosi)/ADT/董事長" userId="b18c60a4-6484-41e8-b84e-70eef9fa4d2d" providerId="ADAL" clId="{77E40F1D-C3DC-4B9F-9418-A232400AF11C}" dt="2024-12-24T23:42:16.853" v="7" actId="1076"/>
          <ac:spMkLst>
            <pc:docMk/>
            <pc:sldMk cId="3479635228" sldId="2147470164"/>
            <ac:spMk id="2" creationId="{CF7053B4-F16A-DC83-BEDB-360A56C43BF8}"/>
          </ac:spMkLst>
        </pc:spChg>
        <pc:spChg chg="del">
          <ac:chgData name="橋本 剛(Hasimoto Tuyosi)/ADT/董事長" userId="b18c60a4-6484-41e8-b84e-70eef9fa4d2d" providerId="ADAL" clId="{77E40F1D-C3DC-4B9F-9418-A232400AF11C}" dt="2024-12-24T23:39:08.559" v="0" actId="478"/>
          <ac:spMkLst>
            <pc:docMk/>
            <pc:sldMk cId="3479635228" sldId="2147470164"/>
            <ac:spMk id="3" creationId="{283093C8-506A-DB00-3616-203AD29CC135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44.094" v="642" actId="1076"/>
          <ac:spMkLst>
            <pc:docMk/>
            <pc:sldMk cId="3479635228" sldId="2147470164"/>
            <ac:spMk id="5" creationId="{E5F93388-AEC7-0633-9C5C-275979832E09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48.373" v="643" actId="1076"/>
          <ac:spMkLst>
            <pc:docMk/>
            <pc:sldMk cId="3479635228" sldId="2147470164"/>
            <ac:spMk id="6" creationId="{AFC8CD74-4B45-FF36-259F-09D50318D2A2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53.155" v="644" actId="1076"/>
          <ac:spMkLst>
            <pc:docMk/>
            <pc:sldMk cId="3479635228" sldId="2147470164"/>
            <ac:spMk id="8" creationId="{E51CF352-F2A0-C44D-5152-E0E8E752A77B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2:14.401" v="647" actId="1076"/>
          <ac:spMkLst>
            <pc:docMk/>
            <pc:sldMk cId="3479635228" sldId="2147470164"/>
            <ac:spMk id="9" creationId="{43AA7BE3-AD29-15E9-BC50-634D3DC4C988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2:06.924" v="646" actId="1076"/>
          <ac:spMkLst>
            <pc:docMk/>
            <pc:sldMk cId="3479635228" sldId="2147470164"/>
            <ac:spMk id="10" creationId="{D61E584F-57EC-8461-E082-830B80A40AB4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57.219" v="645" actId="1076"/>
          <ac:spMkLst>
            <pc:docMk/>
            <pc:sldMk cId="3479635228" sldId="2147470164"/>
            <ac:spMk id="11" creationId="{A4C1B557-FCAD-6B6D-5F4B-14C6975762E2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16:56.228" v="587" actId="207"/>
          <ac:spMkLst>
            <pc:docMk/>
            <pc:sldMk cId="3479635228" sldId="2147470164"/>
            <ac:spMk id="12" creationId="{C84D762F-1796-8C98-762C-7E8F55E409D4}"/>
          </ac:spMkLst>
        </pc:spChg>
        <pc:picChg chg="add mod">
          <ac:chgData name="橋本 剛(Hasimoto Tuyosi)/ADT/董事長" userId="b18c60a4-6484-41e8-b84e-70eef9fa4d2d" providerId="ADAL" clId="{77E40F1D-C3DC-4B9F-9418-A232400AF11C}" dt="2024-12-24T23:55:05.869" v="415" actId="14100"/>
          <ac:picMkLst>
            <pc:docMk/>
            <pc:sldMk cId="3479635228" sldId="2147470164"/>
            <ac:picMk id="4" creationId="{66164172-7236-C7D6-9004-142F262ABE86}"/>
          </ac:picMkLst>
        </pc:picChg>
        <pc:picChg chg="del">
          <ac:chgData name="橋本 剛(Hasimoto Tuyosi)/ADT/董事長" userId="b18c60a4-6484-41e8-b84e-70eef9fa4d2d" providerId="ADAL" clId="{77E40F1D-C3DC-4B9F-9418-A232400AF11C}" dt="2024-12-24T23:39:08.559" v="0" actId="478"/>
          <ac:picMkLst>
            <pc:docMk/>
            <pc:sldMk cId="3479635228" sldId="2147470164"/>
            <ac:picMk id="16" creationId="{ADAD2464-961D-EDC3-8629-F4EAB60A8B35}"/>
          </ac:picMkLst>
        </pc:picChg>
      </pc:sldChg>
      <pc:sldChg chg="addSp delSp modSp mod">
        <pc:chgData name="橋本 剛(Hasimoto Tuyosi)/ADT/董事長" userId="b18c60a4-6484-41e8-b84e-70eef9fa4d2d" providerId="ADAL" clId="{77E40F1D-C3DC-4B9F-9418-A232400AF11C}" dt="2024-12-25T07:57:00.819" v="796"/>
        <pc:sldMkLst>
          <pc:docMk/>
          <pc:sldMk cId="2116474170" sldId="2147470165"/>
        </pc:sldMkLst>
        <pc:spChg chg="mod">
          <ac:chgData name="橋本 剛(Hasimoto Tuyosi)/ADT/董事長" userId="b18c60a4-6484-41e8-b84e-70eef9fa4d2d" providerId="ADAL" clId="{77E40F1D-C3DC-4B9F-9418-A232400AF11C}" dt="2024-12-24T23:44:59.139" v="106" actId="1076"/>
          <ac:spMkLst>
            <pc:docMk/>
            <pc:sldMk cId="2116474170" sldId="2147470165"/>
            <ac:spMk id="2" creationId="{CF7053B4-F16A-DC83-BEDB-360A56C43BF8}"/>
          </ac:spMkLst>
        </pc:spChg>
        <pc:spChg chg="del">
          <ac:chgData name="橋本 剛(Hasimoto Tuyosi)/ADT/董事長" userId="b18c60a4-6484-41e8-b84e-70eef9fa4d2d" providerId="ADAL" clId="{77E40F1D-C3DC-4B9F-9418-A232400AF11C}" dt="2024-12-24T23:41:19.032" v="4" actId="478"/>
          <ac:spMkLst>
            <pc:docMk/>
            <pc:sldMk cId="2116474170" sldId="2147470165"/>
            <ac:spMk id="3" creationId="{5F7CB362-F7ED-1712-37E7-9398FB3E24CF}"/>
          </ac:spMkLst>
        </pc:spChg>
        <pc:spChg chg="del">
          <ac:chgData name="橋本 剛(Hasimoto Tuyosi)/ADT/董事長" userId="b18c60a4-6484-41e8-b84e-70eef9fa4d2d" providerId="ADAL" clId="{77E40F1D-C3DC-4B9F-9418-A232400AF11C}" dt="2024-12-24T23:45:26.703" v="126" actId="478"/>
          <ac:spMkLst>
            <pc:docMk/>
            <pc:sldMk cId="2116474170" sldId="2147470165"/>
            <ac:spMk id="4" creationId="{44B27225-B0CA-BC83-FAAB-DE6C4F595D72}"/>
          </ac:spMkLst>
        </pc:spChg>
        <pc:spChg chg="del">
          <ac:chgData name="橋本 剛(Hasimoto Tuyosi)/ADT/董事長" userId="b18c60a4-6484-41e8-b84e-70eef9fa4d2d" providerId="ADAL" clId="{77E40F1D-C3DC-4B9F-9418-A232400AF11C}" dt="2024-12-24T23:45:18.841" v="125" actId="478"/>
          <ac:spMkLst>
            <pc:docMk/>
            <pc:sldMk cId="2116474170" sldId="2147470165"/>
            <ac:spMk id="5" creationId="{5F6CBF5B-8DC0-AEF6-9887-8648BE687AF8}"/>
          </ac:spMkLst>
        </pc:spChg>
        <pc:spChg chg="add mod">
          <ac:chgData name="橋本 剛(Hasimoto Tuyosi)/ADT/董事長" userId="b18c60a4-6484-41e8-b84e-70eef9fa4d2d" providerId="ADAL" clId="{77E40F1D-C3DC-4B9F-9418-A232400AF11C}" dt="2024-12-24T23:50:30.367" v="133" actId="1036"/>
          <ac:spMkLst>
            <pc:docMk/>
            <pc:sldMk cId="2116474170" sldId="2147470165"/>
            <ac:spMk id="8" creationId="{8A9C993E-AF5B-316A-5380-98A790D71FD0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11.673" v="641" actId="1076"/>
          <ac:spMkLst>
            <pc:docMk/>
            <pc:sldMk cId="2116474170" sldId="2147470165"/>
            <ac:spMk id="9" creationId="{90BDF157-80F4-3CB4-57FA-599977765237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1:05.986" v="640" actId="1076"/>
          <ac:spMkLst>
            <pc:docMk/>
            <pc:sldMk cId="2116474170" sldId="2147470165"/>
            <ac:spMk id="10" creationId="{98C13B5F-2DD6-A455-E7A3-412078116915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0:59.886" v="639" actId="1076"/>
          <ac:spMkLst>
            <pc:docMk/>
            <pc:sldMk cId="2116474170" sldId="2147470165"/>
            <ac:spMk id="11" creationId="{527B30C7-51A3-DFDF-5EB6-A693A8E44826}"/>
          </ac:spMkLst>
        </pc:spChg>
        <pc:spChg chg="add mod">
          <ac:chgData name="橋本 剛(Hasimoto Tuyosi)/ADT/董事長" userId="b18c60a4-6484-41e8-b84e-70eef9fa4d2d" providerId="ADAL" clId="{77E40F1D-C3DC-4B9F-9418-A232400AF11C}" dt="2024-12-25T01:20:48.244" v="636" actId="1076"/>
          <ac:spMkLst>
            <pc:docMk/>
            <pc:sldMk cId="2116474170" sldId="2147470165"/>
            <ac:spMk id="12" creationId="{E6C24117-C3AC-6F21-B8E6-5CC04A7DD102}"/>
          </ac:spMkLst>
        </pc:spChg>
        <pc:spChg chg="add mod">
          <ac:chgData name="橋本 剛(Hasimoto Tuyosi)/ADT/董事長" userId="b18c60a4-6484-41e8-b84e-70eef9fa4d2d" providerId="ADAL" clId="{77E40F1D-C3DC-4B9F-9418-A232400AF11C}" dt="2024-12-25T07:57:00.819" v="796"/>
          <ac:spMkLst>
            <pc:docMk/>
            <pc:sldMk cId="2116474170" sldId="2147470165"/>
            <ac:spMk id="13" creationId="{F47A8752-3FCA-2FF1-7BA9-E33AC20A78CC}"/>
          </ac:spMkLst>
        </pc:spChg>
        <pc:picChg chg="add mod">
          <ac:chgData name="橋本 剛(Hasimoto Tuyosi)/ADT/董事長" userId="b18c60a4-6484-41e8-b84e-70eef9fa4d2d" providerId="ADAL" clId="{77E40F1D-C3DC-4B9F-9418-A232400AF11C}" dt="2024-12-25T01:20:53.354" v="638" actId="1076"/>
          <ac:picMkLst>
            <pc:docMk/>
            <pc:sldMk cId="2116474170" sldId="2147470165"/>
            <ac:picMk id="7" creationId="{63E0EBFA-5D62-B3D6-277D-00BB071333DD}"/>
          </ac:picMkLst>
        </pc:picChg>
      </pc:sldChg>
      <pc:sldChg chg="modSp mod">
        <pc:chgData name="橋本 剛(Hasimoto Tuyosi)/ADT/董事長" userId="b18c60a4-6484-41e8-b84e-70eef9fa4d2d" providerId="ADAL" clId="{77E40F1D-C3DC-4B9F-9418-A232400AF11C}" dt="2024-12-25T07:58:16.333" v="814" actId="1036"/>
        <pc:sldMkLst>
          <pc:docMk/>
          <pc:sldMk cId="1016734282" sldId="2147470169"/>
        </pc:sldMkLst>
        <pc:spChg chg="mod">
          <ac:chgData name="橋本 剛(Hasimoto Tuyosi)/ADT/董事長" userId="b18c60a4-6484-41e8-b84e-70eef9fa4d2d" providerId="ADAL" clId="{77E40F1D-C3DC-4B9F-9418-A232400AF11C}" dt="2024-12-25T07:58:16.333" v="814" actId="1036"/>
          <ac:spMkLst>
            <pc:docMk/>
            <pc:sldMk cId="1016734282" sldId="2147470169"/>
            <ac:spMk id="6" creationId="{93B9769D-6F00-4AD9-B18E-FD7D1EA41E5B}"/>
          </ac:spMkLst>
        </pc:spChg>
        <pc:spChg chg="mod">
          <ac:chgData name="橋本 剛(Hasimoto Tuyosi)/ADT/董事長" userId="b18c60a4-6484-41e8-b84e-70eef9fa4d2d" providerId="ADAL" clId="{77E40F1D-C3DC-4B9F-9418-A232400AF11C}" dt="2024-12-25T07:58:16.333" v="814" actId="1036"/>
          <ac:spMkLst>
            <pc:docMk/>
            <pc:sldMk cId="1016734282" sldId="2147470169"/>
            <ac:spMk id="9" creationId="{A7A8647A-0354-4715-B31A-F0012A53EA1A}"/>
          </ac:spMkLst>
        </pc:spChg>
      </pc:sldChg>
      <pc:sldChg chg="modSp mod">
        <pc:chgData name="橋本 剛(Hasimoto Tuyosi)/ADT/董事長" userId="b18c60a4-6484-41e8-b84e-70eef9fa4d2d" providerId="ADAL" clId="{77E40F1D-C3DC-4B9F-9418-A232400AF11C}" dt="2024-12-25T07:58:33.331" v="834" actId="1036"/>
        <pc:sldMkLst>
          <pc:docMk/>
          <pc:sldMk cId="3319012550" sldId="2147470170"/>
        </pc:sldMkLst>
        <pc:spChg chg="mod">
          <ac:chgData name="橋本 剛(Hasimoto Tuyosi)/ADT/董事長" userId="b18c60a4-6484-41e8-b84e-70eef9fa4d2d" providerId="ADAL" clId="{77E40F1D-C3DC-4B9F-9418-A232400AF11C}" dt="2024-12-25T07:58:33.331" v="834" actId="1036"/>
          <ac:spMkLst>
            <pc:docMk/>
            <pc:sldMk cId="3319012550" sldId="2147470170"/>
            <ac:spMk id="6" creationId="{141554DD-239C-487C-83EA-DDF4D7A66C57}"/>
          </ac:spMkLst>
        </pc:spChg>
      </pc:sldChg>
    </pc:docChg>
  </pc:docChgLst>
  <pc:docChgLst>
    <pc:chgData name="橋本 剛(Hasimoto Tuyosi)/ADT/董事長" userId="b18c60a4-6484-41e8-b84e-70eef9fa4d2d" providerId="ADAL" clId="{1F4AD0D8-E05A-49E2-BE3E-01951591569C}"/>
    <pc:docChg chg="undo custSel addSld delSld modSld sldOrd modMainMaster">
      <pc:chgData name="橋本 剛(Hasimoto Tuyosi)/ADT/董事長" userId="b18c60a4-6484-41e8-b84e-70eef9fa4d2d" providerId="ADAL" clId="{1F4AD0D8-E05A-49E2-BE3E-01951591569C}" dt="2024-12-16T01:46:15.100" v="6331"/>
      <pc:docMkLst>
        <pc:docMk/>
      </pc:docMkLst>
      <pc:sldChg chg="addSp modSp add mod ord">
        <pc:chgData name="橋本 剛(Hasimoto Tuyosi)/ADT/董事長" userId="b18c60a4-6484-41e8-b84e-70eef9fa4d2d" providerId="ADAL" clId="{1F4AD0D8-E05A-49E2-BE3E-01951591569C}" dt="2024-12-16T00:40:21.031" v="6311" actId="1037"/>
        <pc:sldMkLst>
          <pc:docMk/>
          <pc:sldMk cId="3438509729" sldId="265"/>
        </pc:sldMkLst>
        <pc:spChg chg="mod">
          <ac:chgData name="橋本 剛(Hasimoto Tuyosi)/ADT/董事長" userId="b18c60a4-6484-41e8-b84e-70eef9fa4d2d" providerId="ADAL" clId="{1F4AD0D8-E05A-49E2-BE3E-01951591569C}" dt="2024-12-16T00:40:21.031" v="6311" actId="1037"/>
          <ac:spMkLst>
            <pc:docMk/>
            <pc:sldMk cId="3438509729" sldId="265"/>
            <ac:spMk id="3" creationId="{EF12EEBE-DE1C-EDEB-BA3D-4A4AD9F7312E}"/>
          </ac:spMkLst>
        </pc:spChg>
        <pc:picChg chg="add mod">
          <ac:chgData name="橋本 剛(Hasimoto Tuyosi)/ADT/董事長" userId="b18c60a4-6484-41e8-b84e-70eef9fa4d2d" providerId="ADAL" clId="{1F4AD0D8-E05A-49E2-BE3E-01951591569C}" dt="2024-12-05T02:27:35" v="249"/>
          <ac:picMkLst>
            <pc:docMk/>
            <pc:sldMk cId="3438509729" sldId="265"/>
            <ac:picMk id="4" creationId="{23FD2D29-E625-4CCE-C851-B2F998E3D187}"/>
          </ac:picMkLst>
        </pc:picChg>
      </pc:sldChg>
      <pc:sldChg chg="addSp modSp add mod ord">
        <pc:chgData name="橋本 剛(Hasimoto Tuyosi)/ADT/董事長" userId="b18c60a4-6484-41e8-b84e-70eef9fa4d2d" providerId="ADAL" clId="{1F4AD0D8-E05A-49E2-BE3E-01951591569C}" dt="2024-12-16T01:46:15.100" v="6331"/>
        <pc:sldMkLst>
          <pc:docMk/>
          <pc:sldMk cId="955791107" sldId="267"/>
        </pc:sldMkLst>
        <pc:graphicFrameChg chg="mod modGraphic">
          <ac:chgData name="橋本 剛(Hasimoto Tuyosi)/ADT/董事長" userId="b18c60a4-6484-41e8-b84e-70eef9fa4d2d" providerId="ADAL" clId="{1F4AD0D8-E05A-49E2-BE3E-01951591569C}" dt="2024-12-16T01:46:15.100" v="6331"/>
          <ac:graphicFrameMkLst>
            <pc:docMk/>
            <pc:sldMk cId="955791107" sldId="267"/>
            <ac:graphicFrameMk id="4" creationId="{535EC2D2-1D97-E033-BCF4-34B8E51D8B82}"/>
          </ac:graphicFrameMkLst>
        </pc:graphicFrameChg>
        <pc:picChg chg="add mod">
          <ac:chgData name="橋本 剛(Hasimoto Tuyosi)/ADT/董事長" userId="b18c60a4-6484-41e8-b84e-70eef9fa4d2d" providerId="ADAL" clId="{1F4AD0D8-E05A-49E2-BE3E-01951591569C}" dt="2024-12-05T02:27:31.610" v="248"/>
          <ac:picMkLst>
            <pc:docMk/>
            <pc:sldMk cId="955791107" sldId="267"/>
            <ac:picMk id="2" creationId="{D3B9F219-FBB7-D328-7339-1218098836AA}"/>
          </ac:picMkLst>
        </pc:picChg>
      </pc:sldChg>
      <pc:sldChg chg="addSp modSp mod">
        <pc:chgData name="橋本 剛(Hasimoto Tuyosi)/ADT/董事長" userId="b18c60a4-6484-41e8-b84e-70eef9fa4d2d" providerId="ADAL" clId="{1F4AD0D8-E05A-49E2-BE3E-01951591569C}" dt="2024-12-05T02:14:14.432" v="89" actId="1076"/>
        <pc:sldMkLst>
          <pc:docMk/>
          <pc:sldMk cId="3775313246" sldId="6568"/>
        </pc:sldMkLst>
        <pc:spChg chg="mod">
          <ac:chgData name="橋本 剛(Hasimoto Tuyosi)/ADT/董事長" userId="b18c60a4-6484-41e8-b84e-70eef9fa4d2d" providerId="ADAL" clId="{1F4AD0D8-E05A-49E2-BE3E-01951591569C}" dt="2024-12-05T02:13:37.624" v="84" actId="20577"/>
          <ac:spMkLst>
            <pc:docMk/>
            <pc:sldMk cId="3775313246" sldId="6568"/>
            <ac:spMk id="2" creationId="{9B1B79F5-DAA5-41DA-B578-05DBD4B59673}"/>
          </ac:spMkLst>
        </pc:spChg>
        <pc:spChg chg="add mod">
          <ac:chgData name="橋本 剛(Hasimoto Tuyosi)/ADT/董事長" userId="b18c60a4-6484-41e8-b84e-70eef9fa4d2d" providerId="ADAL" clId="{1F4AD0D8-E05A-49E2-BE3E-01951591569C}" dt="2024-12-05T02:14:14.432" v="89" actId="1076"/>
          <ac:spMkLst>
            <pc:docMk/>
            <pc:sldMk cId="3775313246" sldId="6568"/>
            <ac:spMk id="5" creationId="{3B20DE63-F44C-E02D-9580-9199CD4F1753}"/>
          </ac:spMkLst>
        </pc:spChg>
      </pc:sldChg>
      <pc:sldChg chg="ord">
        <pc:chgData name="橋本 剛(Hasimoto Tuyosi)/ADT/董事長" userId="b18c60a4-6484-41e8-b84e-70eef9fa4d2d" providerId="ADAL" clId="{1F4AD0D8-E05A-49E2-BE3E-01951591569C}" dt="2024-12-12T06:39:32.924" v="1462"/>
        <pc:sldMkLst>
          <pc:docMk/>
          <pc:sldMk cId="662289636" sldId="6857"/>
        </pc:sldMkLst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185974951" sldId="11333"/>
        </pc:sldMkLst>
      </pc:sldChg>
      <pc:sldChg chg="modSp add del mod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937807349" sldId="11349"/>
        </pc:sldMkLst>
        <pc:spChg chg="mod">
          <ac:chgData name="橋本 剛(Hasimoto Tuyosi)/ADT/董事長" userId="b18c60a4-6484-41e8-b84e-70eef9fa4d2d" providerId="ADAL" clId="{1F4AD0D8-E05A-49E2-BE3E-01951591569C}" dt="2024-12-12T07:48:24.370" v="2015"/>
          <ac:spMkLst>
            <pc:docMk/>
            <pc:sldMk cId="937807349" sldId="11349"/>
            <ac:spMk id="7" creationId="{692D9C3E-05CD-3D4B-47C8-DE8667344FA5}"/>
          </ac:spMkLst>
        </pc:spChg>
      </pc:sldChg>
      <pc:sldChg chg="delSp mod ord">
        <pc:chgData name="橋本 剛(Hasimoto Tuyosi)/ADT/董事長" userId="b18c60a4-6484-41e8-b84e-70eef9fa4d2d" providerId="ADAL" clId="{1F4AD0D8-E05A-49E2-BE3E-01951591569C}" dt="2024-12-12T06:39:32.924" v="1462"/>
        <pc:sldMkLst>
          <pc:docMk/>
          <pc:sldMk cId="3745607754" sldId="2147376332"/>
        </pc:sldMkLst>
        <pc:spChg chg="del">
          <ac:chgData name="橋本 剛(Hasimoto Tuyosi)/ADT/董事長" userId="b18c60a4-6484-41e8-b84e-70eef9fa4d2d" providerId="ADAL" clId="{1F4AD0D8-E05A-49E2-BE3E-01951591569C}" dt="2024-12-12T06:39:20.653" v="1460" actId="478"/>
          <ac:spMkLst>
            <pc:docMk/>
            <pc:sldMk cId="3745607754" sldId="2147376332"/>
            <ac:spMk id="17" creationId="{345880F5-792B-A26C-54E3-D9B1A8E58A6F}"/>
          </ac:spMkLst>
        </pc:spChg>
      </pc:sldChg>
      <pc:sldChg chg="modSp add del mod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3642898204" sldId="2147470149"/>
        </pc:sldMkLst>
        <pc:spChg chg="mod">
          <ac:chgData name="橋本 剛(Hasimoto Tuyosi)/ADT/董事長" userId="b18c60a4-6484-41e8-b84e-70eef9fa4d2d" providerId="ADAL" clId="{1F4AD0D8-E05A-49E2-BE3E-01951591569C}" dt="2024-12-12T07:49:20.566" v="2051"/>
          <ac:spMkLst>
            <pc:docMk/>
            <pc:sldMk cId="3642898204" sldId="2147470149"/>
            <ac:spMk id="3" creationId="{3177765B-2256-D380-3958-AF767674CE75}"/>
          </ac:spMkLst>
        </pc:spChg>
        <pc:spChg chg="mod">
          <ac:chgData name="橋本 剛(Hasimoto Tuyosi)/ADT/董事長" userId="b18c60a4-6484-41e8-b84e-70eef9fa4d2d" providerId="ADAL" clId="{1F4AD0D8-E05A-49E2-BE3E-01951591569C}" dt="2024-12-12T07:49:15.638" v="2039"/>
          <ac:spMkLst>
            <pc:docMk/>
            <pc:sldMk cId="3642898204" sldId="2147470149"/>
            <ac:spMk id="9" creationId="{5602AC65-0923-402A-3E79-D64097D8A178}"/>
          </ac:spMkLst>
        </pc:spChg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2527877612" sldId="2147470151"/>
        </pc:sldMkLst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2702870473" sldId="2147470152"/>
        </pc:sldMkLst>
      </pc:sldChg>
      <pc:sldChg chg="modSp add del mod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2754434330" sldId="2147470153"/>
        </pc:sldMkLst>
        <pc:spChg chg="mod">
          <ac:chgData name="橋本 剛(Hasimoto Tuyosi)/ADT/董事長" userId="b18c60a4-6484-41e8-b84e-70eef9fa4d2d" providerId="ADAL" clId="{1F4AD0D8-E05A-49E2-BE3E-01951591569C}" dt="2024-12-12T07:48:10.159" v="2003"/>
          <ac:spMkLst>
            <pc:docMk/>
            <pc:sldMk cId="2754434330" sldId="2147470153"/>
            <ac:spMk id="8" creationId="{6936A020-68F2-9727-84B5-935FD66EC162}"/>
          </ac:spMkLst>
        </pc:spChg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3016957706" sldId="2147470154"/>
        </pc:sldMkLst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2793877349" sldId="2147470155"/>
        </pc:sldMkLst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511669462" sldId="2147470156"/>
        </pc:sldMkLst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2485267463" sldId="2147470157"/>
        </pc:sldMkLst>
      </pc:sldChg>
      <pc:sldChg chg="modSp mod">
        <pc:chgData name="橋本 剛(Hasimoto Tuyosi)/ADT/董事長" userId="b18c60a4-6484-41e8-b84e-70eef9fa4d2d" providerId="ADAL" clId="{1F4AD0D8-E05A-49E2-BE3E-01951591569C}" dt="2024-12-15T09:29:56.268" v="6301" actId="14100"/>
        <pc:sldMkLst>
          <pc:docMk/>
          <pc:sldMk cId="34392586" sldId="2147470158"/>
        </pc:sldMkLst>
        <pc:spChg chg="mod">
          <ac:chgData name="橋本 剛(Hasimoto Tuyosi)/ADT/董事長" userId="b18c60a4-6484-41e8-b84e-70eef9fa4d2d" providerId="ADAL" clId="{1F4AD0D8-E05A-49E2-BE3E-01951591569C}" dt="2024-12-15T09:29:38.872" v="6288" actId="1038"/>
          <ac:spMkLst>
            <pc:docMk/>
            <pc:sldMk cId="34392586" sldId="2147470158"/>
            <ac:spMk id="6" creationId="{5F7C172F-B4BE-A1C7-AA45-131B77F32073}"/>
          </ac:spMkLst>
        </pc:spChg>
        <pc:spChg chg="mod">
          <ac:chgData name="橋本 剛(Hasimoto Tuyosi)/ADT/董事長" userId="b18c60a4-6484-41e8-b84e-70eef9fa4d2d" providerId="ADAL" clId="{1F4AD0D8-E05A-49E2-BE3E-01951591569C}" dt="2024-12-15T09:29:31.870" v="6280" actId="1038"/>
          <ac:spMkLst>
            <pc:docMk/>
            <pc:sldMk cId="34392586" sldId="2147470158"/>
            <ac:spMk id="79" creationId="{DE56E4CD-1875-460C-B947-1B6CC023B48E}"/>
          </ac:spMkLst>
        </pc:spChg>
        <pc:spChg chg="mod">
          <ac:chgData name="橋本 剛(Hasimoto Tuyosi)/ADT/董事長" userId="b18c60a4-6484-41e8-b84e-70eef9fa4d2d" providerId="ADAL" clId="{1F4AD0D8-E05A-49E2-BE3E-01951591569C}" dt="2024-12-15T09:29:56.268" v="6301" actId="14100"/>
          <ac:spMkLst>
            <pc:docMk/>
            <pc:sldMk cId="34392586" sldId="2147470158"/>
            <ac:spMk id="90" creationId="{1D62827D-DA2D-4C86-A138-33D71A990297}"/>
          </ac:spMkLst>
        </pc:spChg>
        <pc:spChg chg="mod">
          <ac:chgData name="橋本 剛(Hasimoto Tuyosi)/ADT/董事長" userId="b18c60a4-6484-41e8-b84e-70eef9fa4d2d" providerId="ADAL" clId="{1F4AD0D8-E05A-49E2-BE3E-01951591569C}" dt="2024-12-12T06:38:40.794" v="1421"/>
          <ac:spMkLst>
            <pc:docMk/>
            <pc:sldMk cId="34392586" sldId="2147470158"/>
            <ac:spMk id="104" creationId="{2F023A2F-A060-4F07-A908-88429FE90536}"/>
          </ac:spMkLst>
        </pc:spChg>
      </pc:sldChg>
      <pc:sldChg chg="modSp mod">
        <pc:chgData name="橋本 剛(Hasimoto Tuyosi)/ADT/董事長" userId="b18c60a4-6484-41e8-b84e-70eef9fa4d2d" providerId="ADAL" clId="{1F4AD0D8-E05A-49E2-BE3E-01951591569C}" dt="2024-12-12T06:39:08.495" v="1459"/>
        <pc:sldMkLst>
          <pc:docMk/>
          <pc:sldMk cId="1230082106" sldId="2147470159"/>
        </pc:sldMkLst>
        <pc:spChg chg="mod">
          <ac:chgData name="橋本 剛(Hasimoto Tuyosi)/ADT/董事長" userId="b18c60a4-6484-41e8-b84e-70eef9fa4d2d" providerId="ADAL" clId="{1F4AD0D8-E05A-49E2-BE3E-01951591569C}" dt="2024-12-12T06:38:58.481" v="1447"/>
          <ac:spMkLst>
            <pc:docMk/>
            <pc:sldMk cId="1230082106" sldId="2147470159"/>
            <ac:spMk id="4" creationId="{89A6F060-BFAC-3EAE-57C8-5E6B42AE5CC1}"/>
          </ac:spMkLst>
        </pc:spChg>
        <pc:spChg chg="mod">
          <ac:chgData name="橋本 剛(Hasimoto Tuyosi)/ADT/董事長" userId="b18c60a4-6484-41e8-b84e-70eef9fa4d2d" providerId="ADAL" clId="{1F4AD0D8-E05A-49E2-BE3E-01951591569C}" dt="2024-12-05T23:42:02.860" v="294" actId="1037"/>
          <ac:spMkLst>
            <pc:docMk/>
            <pc:sldMk cId="1230082106" sldId="2147470159"/>
            <ac:spMk id="20" creationId="{AEB9FB4F-ACB6-41AE-BB07-B32AE54BAF2B}"/>
          </ac:spMkLst>
        </pc:spChg>
        <pc:spChg chg="mod">
          <ac:chgData name="橋本 剛(Hasimoto Tuyosi)/ADT/董事長" userId="b18c60a4-6484-41e8-b84e-70eef9fa4d2d" providerId="ADAL" clId="{1F4AD0D8-E05A-49E2-BE3E-01951591569C}" dt="2024-12-12T06:39:08.495" v="1459"/>
          <ac:spMkLst>
            <pc:docMk/>
            <pc:sldMk cId="1230082106" sldId="2147470159"/>
            <ac:spMk id="23" creationId="{68C4B79A-A705-4236-BEB6-2553ED0D5AA8}"/>
          </ac:spMkLst>
        </pc:spChg>
      </pc:sldChg>
      <pc:sldChg chg="add del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3456678238" sldId="2147470160"/>
        </pc:sldMkLst>
      </pc:sldChg>
      <pc:sldChg chg="modSp add del mod">
        <pc:chgData name="橋本 剛(Hasimoto Tuyosi)/ADT/董事長" userId="b18c60a4-6484-41e8-b84e-70eef9fa4d2d" providerId="ADAL" clId="{1F4AD0D8-E05A-49E2-BE3E-01951591569C}" dt="2024-12-16T01:44:51.176" v="6324"/>
        <pc:sldMkLst>
          <pc:docMk/>
          <pc:sldMk cId="1851961980" sldId="2147470162"/>
        </pc:sldMkLst>
        <pc:spChg chg="mod">
          <ac:chgData name="橋本 剛(Hasimoto Tuyosi)/ADT/董事長" userId="b18c60a4-6484-41e8-b84e-70eef9fa4d2d" providerId="ADAL" clId="{1F4AD0D8-E05A-49E2-BE3E-01951591569C}" dt="2024-12-12T07:48:31.374" v="2027"/>
          <ac:spMkLst>
            <pc:docMk/>
            <pc:sldMk cId="1851961980" sldId="2147470162"/>
            <ac:spMk id="8" creationId="{DCCAEDC0-5E1C-FC11-4521-F22C4BBA608E}"/>
          </ac:spMkLst>
        </pc:spChg>
      </pc:sldChg>
      <pc:sldChg chg="new del">
        <pc:chgData name="橋本 剛(Hasimoto Tuyosi)/ADT/董事長" userId="b18c60a4-6484-41e8-b84e-70eef9fa4d2d" providerId="ADAL" clId="{1F4AD0D8-E05A-49E2-BE3E-01951591569C}" dt="2024-12-05T02:15:21.137" v="92" actId="47"/>
        <pc:sldMkLst>
          <pc:docMk/>
          <pc:sldMk cId="3473116575" sldId="2147470164"/>
        </pc:sldMkLst>
      </pc:sldChg>
      <pc:sldChg chg="addSp delSp modSp new mod ord">
        <pc:chgData name="橋本 剛(Hasimoto Tuyosi)/ADT/董事長" userId="b18c60a4-6484-41e8-b84e-70eef9fa4d2d" providerId="ADAL" clId="{1F4AD0D8-E05A-49E2-BE3E-01951591569C}" dt="2024-12-05T04:04:22.968" v="293" actId="1035"/>
        <pc:sldMkLst>
          <pc:docMk/>
          <pc:sldMk cId="3479635228" sldId="2147470164"/>
        </pc:sldMkLst>
        <pc:spChg chg="mod">
          <ac:chgData name="橋本 剛(Hasimoto Tuyosi)/ADT/董事長" userId="b18c60a4-6484-41e8-b84e-70eef9fa4d2d" providerId="ADAL" clId="{1F4AD0D8-E05A-49E2-BE3E-01951591569C}" dt="2024-12-05T04:04:22.968" v="293" actId="1035"/>
          <ac:spMkLst>
            <pc:docMk/>
            <pc:sldMk cId="3479635228" sldId="2147470164"/>
            <ac:spMk id="2" creationId="{CF7053B4-F16A-DC83-BEDB-360A56C43BF8}"/>
          </ac:spMkLst>
        </pc:spChg>
        <pc:spChg chg="del">
          <ac:chgData name="橋本 剛(Hasimoto Tuyosi)/ADT/董事長" userId="b18c60a4-6484-41e8-b84e-70eef9fa4d2d" providerId="ADAL" clId="{1F4AD0D8-E05A-49E2-BE3E-01951591569C}" dt="2024-12-05T02:23:17.911" v="204" actId="478"/>
          <ac:spMkLst>
            <pc:docMk/>
            <pc:sldMk cId="3479635228" sldId="2147470164"/>
            <ac:spMk id="3" creationId="{413F1A8E-1000-E0E2-4335-767D8C0DA215}"/>
          </ac:spMkLst>
        </pc:spChg>
        <pc:spChg chg="add mod">
          <ac:chgData name="橋本 剛(Hasimoto Tuyosi)/ADT/董事長" userId="b18c60a4-6484-41e8-b84e-70eef9fa4d2d" providerId="ADAL" clId="{1F4AD0D8-E05A-49E2-BE3E-01951591569C}" dt="2024-12-05T02:24:21.958" v="240" actId="1076"/>
          <ac:spMkLst>
            <pc:docMk/>
            <pc:sldMk cId="3479635228" sldId="2147470164"/>
            <ac:spMk id="6" creationId="{7580709C-AC3B-5AAE-0DDC-12C110843EF9}"/>
          </ac:spMkLst>
        </pc:spChg>
        <pc:picChg chg="add mod">
          <ac:chgData name="橋本 剛(Hasimoto Tuyosi)/ADT/董事長" userId="b18c60a4-6484-41e8-b84e-70eef9fa4d2d" providerId="ADAL" clId="{1F4AD0D8-E05A-49E2-BE3E-01951591569C}" dt="2024-12-05T02:23:39.463" v="208" actId="1076"/>
          <ac:picMkLst>
            <pc:docMk/>
            <pc:sldMk cId="3479635228" sldId="2147470164"/>
            <ac:picMk id="5" creationId="{4D81B62E-68F0-340C-115C-D43B31A7989D}"/>
          </ac:picMkLst>
        </pc:picChg>
        <pc:picChg chg="add mod">
          <ac:chgData name="橋本 剛(Hasimoto Tuyosi)/ADT/董事長" userId="b18c60a4-6484-41e8-b84e-70eef9fa4d2d" providerId="ADAL" clId="{1F4AD0D8-E05A-49E2-BE3E-01951591569C}" dt="2024-12-05T02:27:28.057" v="247"/>
          <ac:picMkLst>
            <pc:docMk/>
            <pc:sldMk cId="3479635228" sldId="2147470164"/>
            <ac:picMk id="7" creationId="{3300818D-207E-EB6F-0043-DD07B017E186}"/>
          </ac:picMkLst>
        </pc:picChg>
      </pc:sldChg>
      <pc:sldChg chg="addSp delSp modSp add mod">
        <pc:chgData name="橋本 剛(Hasimoto Tuyosi)/ADT/董事長" userId="b18c60a4-6484-41e8-b84e-70eef9fa4d2d" providerId="ADAL" clId="{1F4AD0D8-E05A-49E2-BE3E-01951591569C}" dt="2024-12-12T07:59:56.324" v="2052" actId="732"/>
        <pc:sldMkLst>
          <pc:docMk/>
          <pc:sldMk cId="2116474170" sldId="2147470165"/>
        </pc:sldMkLst>
        <pc:spChg chg="mod">
          <ac:chgData name="橋本 剛(Hasimoto Tuyosi)/ADT/董事長" userId="b18c60a4-6484-41e8-b84e-70eef9fa4d2d" providerId="ADAL" clId="{1F4AD0D8-E05A-49E2-BE3E-01951591569C}" dt="2024-12-05T02:24:53.065" v="243" actId="20577"/>
          <ac:spMkLst>
            <pc:docMk/>
            <pc:sldMk cId="2116474170" sldId="2147470165"/>
            <ac:spMk id="2" creationId="{CF7053B4-F16A-DC83-BEDB-360A56C43BF8}"/>
          </ac:spMkLst>
        </pc:spChg>
        <pc:spChg chg="del mod">
          <ac:chgData name="橋本 剛(Hasimoto Tuyosi)/ADT/董事長" userId="b18c60a4-6484-41e8-b84e-70eef9fa4d2d" providerId="ADAL" clId="{1F4AD0D8-E05A-49E2-BE3E-01951591569C}" dt="2024-12-11T04:18:08.534" v="1401" actId="478"/>
          <ac:spMkLst>
            <pc:docMk/>
            <pc:sldMk cId="2116474170" sldId="2147470165"/>
            <ac:spMk id="3" creationId="{413F1A8E-1000-E0E2-4335-767D8C0DA215}"/>
          </ac:spMkLst>
        </pc:spChg>
        <pc:spChg chg="add mod">
          <ac:chgData name="橋本 剛(Hasimoto Tuyosi)/ADT/董事長" userId="b18c60a4-6484-41e8-b84e-70eef9fa4d2d" providerId="ADAL" clId="{1F4AD0D8-E05A-49E2-BE3E-01951591569C}" dt="2024-12-05T02:17:52.301" v="197" actId="1076"/>
          <ac:spMkLst>
            <pc:docMk/>
            <pc:sldMk cId="2116474170" sldId="2147470165"/>
            <ac:spMk id="4" creationId="{44B27225-B0CA-BC83-FAAB-DE6C4F595D72}"/>
          </ac:spMkLst>
        </pc:spChg>
        <pc:spChg chg="add mod">
          <ac:chgData name="橋本 剛(Hasimoto Tuyosi)/ADT/董事長" userId="b18c60a4-6484-41e8-b84e-70eef9fa4d2d" providerId="ADAL" clId="{1F4AD0D8-E05A-49E2-BE3E-01951591569C}" dt="2024-12-05T02:18:04.476" v="199" actId="1076"/>
          <ac:spMkLst>
            <pc:docMk/>
            <pc:sldMk cId="2116474170" sldId="2147470165"/>
            <ac:spMk id="5" creationId="{5F6CBF5B-8DC0-AEF6-9887-8648BE687AF8}"/>
          </ac:spMkLst>
        </pc:spChg>
        <pc:picChg chg="add mod">
          <ac:chgData name="橋本 剛(Hasimoto Tuyosi)/ADT/董事長" userId="b18c60a4-6484-41e8-b84e-70eef9fa4d2d" providerId="ADAL" clId="{1F4AD0D8-E05A-49E2-BE3E-01951591569C}" dt="2024-12-05T02:27:39.257" v="250"/>
          <ac:picMkLst>
            <pc:docMk/>
            <pc:sldMk cId="2116474170" sldId="2147470165"/>
            <ac:picMk id="6" creationId="{F907C258-7D16-34CB-224E-123F4EA2ABEB}"/>
          </ac:picMkLst>
        </pc:picChg>
        <pc:picChg chg="add mod modCrop">
          <ac:chgData name="橋本 剛(Hasimoto Tuyosi)/ADT/董事長" userId="b18c60a4-6484-41e8-b84e-70eef9fa4d2d" providerId="ADAL" clId="{1F4AD0D8-E05A-49E2-BE3E-01951591569C}" dt="2024-12-12T07:59:56.324" v="2052" actId="732"/>
          <ac:picMkLst>
            <pc:docMk/>
            <pc:sldMk cId="2116474170" sldId="2147470165"/>
            <ac:picMk id="8" creationId="{992890FD-40A0-B6B8-E257-19AE6E56A82C}"/>
          </ac:picMkLst>
        </pc:picChg>
      </pc:sldChg>
      <pc:sldChg chg="addSp delSp modSp new mod ord modClrScheme chgLayout">
        <pc:chgData name="橋本 剛(Hasimoto Tuyosi)/ADT/董事長" userId="b18c60a4-6484-41e8-b84e-70eef9fa4d2d" providerId="ADAL" clId="{1F4AD0D8-E05A-49E2-BE3E-01951591569C}" dt="2024-12-05T03:18:01.716" v="274"/>
        <pc:sldMkLst>
          <pc:docMk/>
          <pc:sldMk cId="1496583169" sldId="2147470166"/>
        </pc:sldMkLst>
        <pc:spChg chg="mod ord">
          <ac:chgData name="橋本 剛(Hasimoto Tuyosi)/ADT/董事長" userId="b18c60a4-6484-41e8-b84e-70eef9fa4d2d" providerId="ADAL" clId="{1F4AD0D8-E05A-49E2-BE3E-01951591569C}" dt="2024-12-05T03:17:48.441" v="254" actId="700"/>
          <ac:spMkLst>
            <pc:docMk/>
            <pc:sldMk cId="1496583169" sldId="2147470166"/>
            <ac:spMk id="2" creationId="{0BA79E0A-C0AC-BFF0-D67A-D51D02717580}"/>
          </ac:spMkLst>
        </pc:spChg>
        <pc:spChg chg="del mod ord">
          <ac:chgData name="橋本 剛(Hasimoto Tuyosi)/ADT/董事長" userId="b18c60a4-6484-41e8-b84e-70eef9fa4d2d" providerId="ADAL" clId="{1F4AD0D8-E05A-49E2-BE3E-01951591569C}" dt="2024-12-05T03:17:48.441" v="254" actId="700"/>
          <ac:spMkLst>
            <pc:docMk/>
            <pc:sldMk cId="1496583169" sldId="2147470166"/>
            <ac:spMk id="3" creationId="{5025060D-7D66-C25F-1490-87BD82A0B022}"/>
          </ac:spMkLst>
        </pc:spChg>
        <pc:spChg chg="add mod ord">
          <ac:chgData name="橋本 剛(Hasimoto Tuyosi)/ADT/董事長" userId="b18c60a4-6484-41e8-b84e-70eef9fa4d2d" providerId="ADAL" clId="{1F4AD0D8-E05A-49E2-BE3E-01951591569C}" dt="2024-12-05T03:18:01.716" v="274"/>
          <ac:spMkLst>
            <pc:docMk/>
            <pc:sldMk cId="1496583169" sldId="2147470166"/>
            <ac:spMk id="4" creationId="{91B2BFBE-B305-0110-F823-B43CA5784898}"/>
          </ac:spMkLst>
        </pc:spChg>
        <pc:spChg chg="add mod ord">
          <ac:chgData name="橋本 剛(Hasimoto Tuyosi)/ADT/董事長" userId="b18c60a4-6484-41e8-b84e-70eef9fa4d2d" providerId="ADAL" clId="{1F4AD0D8-E05A-49E2-BE3E-01951591569C}" dt="2024-12-05T03:17:48.441" v="254" actId="700"/>
          <ac:spMkLst>
            <pc:docMk/>
            <pc:sldMk cId="1496583169" sldId="2147470166"/>
            <ac:spMk id="5" creationId="{DF85CA2B-DD7D-D692-C764-CD117F0DC124}"/>
          </ac:spMkLst>
        </pc:spChg>
      </pc:sldChg>
      <pc:sldChg chg="modSp new mod">
        <pc:chgData name="橋本 剛(Hasimoto Tuyosi)/ADT/董事長" userId="b18c60a4-6484-41e8-b84e-70eef9fa4d2d" providerId="ADAL" clId="{1F4AD0D8-E05A-49E2-BE3E-01951591569C}" dt="2024-12-05T03:18:18.915" v="281"/>
        <pc:sldMkLst>
          <pc:docMk/>
          <pc:sldMk cId="603138236" sldId="2147470167"/>
        </pc:sldMkLst>
        <pc:spChg chg="mod">
          <ac:chgData name="橋本 剛(Hasimoto Tuyosi)/ADT/董事長" userId="b18c60a4-6484-41e8-b84e-70eef9fa4d2d" providerId="ADAL" clId="{1F4AD0D8-E05A-49E2-BE3E-01951591569C}" dt="2024-12-05T03:18:18.915" v="281"/>
          <ac:spMkLst>
            <pc:docMk/>
            <pc:sldMk cId="603138236" sldId="2147470167"/>
            <ac:spMk id="2" creationId="{E70F64F2-CEF9-BDBC-5CA1-EAFFD7555F03}"/>
          </ac:spMkLst>
        </pc:spChg>
      </pc:sldChg>
      <pc:sldChg chg="add del">
        <pc:chgData name="橋本 剛(Hasimoto Tuyosi)/ADT/董事長" userId="b18c60a4-6484-41e8-b84e-70eef9fa4d2d" providerId="ADAL" clId="{1F4AD0D8-E05A-49E2-BE3E-01951591569C}" dt="2024-12-15T08:28:18.759" v="4412" actId="47"/>
        <pc:sldMkLst>
          <pc:docMk/>
          <pc:sldMk cId="3727485646" sldId="2147470168"/>
        </pc:sldMkLst>
      </pc:sldChg>
      <pc:sldMasterChg chg="delSp mod modSldLayout">
        <pc:chgData name="橋本 剛(Hasimoto Tuyosi)/ADT/董事長" userId="b18c60a4-6484-41e8-b84e-70eef9fa4d2d" providerId="ADAL" clId="{1F4AD0D8-E05A-49E2-BE3E-01951591569C}" dt="2024-12-12T06:38:29.225" v="1409" actId="478"/>
        <pc:sldMasterMkLst>
          <pc:docMk/>
          <pc:sldMasterMk cId="1949664043" sldId="2147483672"/>
        </pc:sldMasterMkLst>
        <pc:spChg chg="del">
          <ac:chgData name="橋本 剛(Hasimoto Tuyosi)/ADT/董事長" userId="b18c60a4-6484-41e8-b84e-70eef9fa4d2d" providerId="ADAL" clId="{1F4AD0D8-E05A-49E2-BE3E-01951591569C}" dt="2024-12-12T06:38:29.225" v="1409" actId="478"/>
          <ac:spMkLst>
            <pc:docMk/>
            <pc:sldMasterMk cId="1949664043" sldId="2147483672"/>
            <ac:spMk id="8" creationId="{010204CB-2F56-4970-9550-EA19371390BD}"/>
          </ac:spMkLst>
        </pc:spChg>
        <pc:sldLayoutChg chg="delSp mod">
          <pc:chgData name="橋本 剛(Hasimoto Tuyosi)/ADT/董事長" userId="b18c60a4-6484-41e8-b84e-70eef9fa4d2d" providerId="ADAL" clId="{1F4AD0D8-E05A-49E2-BE3E-01951591569C}" dt="2024-12-05T02:26:55.556" v="246" actId="478"/>
          <pc:sldLayoutMkLst>
            <pc:docMk/>
            <pc:sldMasterMk cId="1949664043" sldId="2147483672"/>
            <pc:sldLayoutMk cId="1296634363" sldId="2147483978"/>
          </pc:sldLayoutMkLst>
          <pc:spChg chg="del">
            <ac:chgData name="橋本 剛(Hasimoto Tuyosi)/ADT/董事長" userId="b18c60a4-6484-41e8-b84e-70eef9fa4d2d" providerId="ADAL" clId="{1F4AD0D8-E05A-49E2-BE3E-01951591569C}" dt="2024-12-05T02:26:55.556" v="246" actId="478"/>
            <ac:spMkLst>
              <pc:docMk/>
              <pc:sldMasterMk cId="1949664043" sldId="2147483672"/>
              <pc:sldLayoutMk cId="1296634363" sldId="2147483978"/>
              <ac:spMk id="12" creationId="{00000000-0000-0000-0000-000000000000}"/>
            </ac:spMkLst>
          </pc:spChg>
          <pc:grpChg chg="del">
            <ac:chgData name="橋本 剛(Hasimoto Tuyosi)/ADT/董事長" userId="b18c60a4-6484-41e8-b84e-70eef9fa4d2d" providerId="ADAL" clId="{1F4AD0D8-E05A-49E2-BE3E-01951591569C}" dt="2024-12-05T02:26:19.727" v="244" actId="478"/>
            <ac:grpSpMkLst>
              <pc:docMk/>
              <pc:sldMasterMk cId="1949664043" sldId="2147483672"/>
              <pc:sldLayoutMk cId="1296634363" sldId="2147483978"/>
              <ac:grpSpMk id="4" creationId="{4AEBDF73-B577-1685-6522-DCF52E9386F3}"/>
            </ac:grpSpMkLst>
          </pc:grpChg>
        </pc:sldLayoutChg>
        <pc:sldLayoutChg chg="delSp mod">
          <pc:chgData name="橋本 剛(Hasimoto Tuyosi)/ADT/董事長" userId="b18c60a4-6484-41e8-b84e-70eef9fa4d2d" providerId="ADAL" clId="{1F4AD0D8-E05A-49E2-BE3E-01951591569C}" dt="2024-12-05T02:26:33.981" v="245" actId="478"/>
          <pc:sldLayoutMkLst>
            <pc:docMk/>
            <pc:sldMasterMk cId="1949664043" sldId="2147483672"/>
            <pc:sldLayoutMk cId="2670969622" sldId="2147483979"/>
          </pc:sldLayoutMkLst>
          <pc:grpChg chg="del">
            <ac:chgData name="橋本 剛(Hasimoto Tuyosi)/ADT/董事長" userId="b18c60a4-6484-41e8-b84e-70eef9fa4d2d" providerId="ADAL" clId="{1F4AD0D8-E05A-49E2-BE3E-01951591569C}" dt="2024-12-05T02:26:33.981" v="245" actId="478"/>
            <ac:grpSpMkLst>
              <pc:docMk/>
              <pc:sldMasterMk cId="1949664043" sldId="2147483672"/>
              <pc:sldLayoutMk cId="2670969622" sldId="2147483979"/>
              <ac:grpSpMk id="3" creationId="{DAE52C4E-861F-8C05-7CC4-411D85D0ADFC}"/>
            </ac:grpSpMkLst>
          </pc:grpChg>
        </pc:sldLayoutChg>
      </pc:sldMasterChg>
    </pc:docChg>
  </pc:docChgLst>
  <pc:docChgLst>
    <pc:chgData name="王 榮贊(wang jungtsan)/ADT/經企・經營企劃" userId="f2502b62-c122-43e5-bd71-bddc8960e82e" providerId="ADAL" clId="{BC9C85C2-4700-42A5-B695-0CF7599F7A5E}"/>
    <pc:docChg chg="addSld delSld modSld">
      <pc:chgData name="王 榮贊(wang jungtsan)/ADT/經企・經營企劃" userId="f2502b62-c122-43e5-bd71-bddc8960e82e" providerId="ADAL" clId="{BC9C85C2-4700-42A5-B695-0CF7599F7A5E}" dt="2024-12-25T02:14:06.301" v="4" actId="1076"/>
      <pc:docMkLst>
        <pc:docMk/>
      </pc:docMkLst>
      <pc:sldChg chg="del">
        <pc:chgData name="王 榮贊(wang jungtsan)/ADT/經企・經營企劃" userId="f2502b62-c122-43e5-bd71-bddc8960e82e" providerId="ADAL" clId="{BC9C85C2-4700-42A5-B695-0CF7599F7A5E}" dt="2024-12-25T02:13:04.209" v="1" actId="47"/>
        <pc:sldMkLst>
          <pc:docMk/>
          <pc:sldMk cId="796736225" sldId="5641"/>
        </pc:sldMkLst>
      </pc:sldChg>
      <pc:sldChg chg="del">
        <pc:chgData name="王 榮贊(wang jungtsan)/ADT/經企・經營企劃" userId="f2502b62-c122-43e5-bd71-bddc8960e82e" providerId="ADAL" clId="{BC9C85C2-4700-42A5-B695-0CF7599F7A5E}" dt="2024-12-25T02:13:44.372" v="2" actId="47"/>
        <pc:sldMkLst>
          <pc:docMk/>
          <pc:sldMk cId="2793620700" sldId="5642"/>
        </pc:sldMkLst>
      </pc:sldChg>
      <pc:sldChg chg="del">
        <pc:chgData name="王 榮贊(wang jungtsan)/ADT/經企・經營企劃" userId="f2502b62-c122-43e5-bd71-bddc8960e82e" providerId="ADAL" clId="{BC9C85C2-4700-42A5-B695-0CF7599F7A5E}" dt="2024-12-25T02:13:53.379" v="3" actId="47"/>
        <pc:sldMkLst>
          <pc:docMk/>
          <pc:sldMk cId="31740355" sldId="5643"/>
        </pc:sldMkLst>
      </pc:sldChg>
      <pc:sldChg chg="modSp add mod">
        <pc:chgData name="王 榮贊(wang jungtsan)/ADT/經企・經營企劃" userId="f2502b62-c122-43e5-bd71-bddc8960e82e" providerId="ADAL" clId="{BC9C85C2-4700-42A5-B695-0CF7599F7A5E}" dt="2024-12-25T02:14:06.301" v="4" actId="1076"/>
        <pc:sldMkLst>
          <pc:docMk/>
          <pc:sldMk cId="2264319415" sldId="2147470168"/>
        </pc:sldMkLst>
        <pc:spChg chg="mod">
          <ac:chgData name="王 榮贊(wang jungtsan)/ADT/經企・經營企劃" userId="f2502b62-c122-43e5-bd71-bddc8960e82e" providerId="ADAL" clId="{BC9C85C2-4700-42A5-B695-0CF7599F7A5E}" dt="2024-12-25T02:14:06.301" v="4" actId="1076"/>
          <ac:spMkLst>
            <pc:docMk/>
            <pc:sldMk cId="2264319415" sldId="2147470168"/>
            <ac:spMk id="5" creationId="{E6A103DB-9C6E-4F50-B75B-A739D08A1989}"/>
          </ac:spMkLst>
        </pc:spChg>
      </pc:sldChg>
      <pc:sldChg chg="add">
        <pc:chgData name="王 榮贊(wang jungtsan)/ADT/經企・經營企劃" userId="f2502b62-c122-43e5-bd71-bddc8960e82e" providerId="ADAL" clId="{BC9C85C2-4700-42A5-B695-0CF7599F7A5E}" dt="2024-12-25T02:12:59.527" v="0"/>
        <pc:sldMkLst>
          <pc:docMk/>
          <pc:sldMk cId="1016734282" sldId="2147470169"/>
        </pc:sldMkLst>
      </pc:sldChg>
      <pc:sldChg chg="add">
        <pc:chgData name="王 榮贊(wang jungtsan)/ADT/經企・經營企劃" userId="f2502b62-c122-43e5-bd71-bddc8960e82e" providerId="ADAL" clId="{BC9C85C2-4700-42A5-B695-0CF7599F7A5E}" dt="2024-12-25T02:12:59.527" v="0"/>
        <pc:sldMkLst>
          <pc:docMk/>
          <pc:sldMk cId="3319012550" sldId="2147470170"/>
        </pc:sldMkLst>
      </pc:sldChg>
    </pc:docChg>
  </pc:docChgLst>
  <pc:docChgLst>
    <pc:chgData name="橋本 剛(Hasimoto Tuyosi)/ADT/董事長" userId="b18c60a4-6484-41e8-b84e-70eef9fa4d2d" providerId="ADAL" clId="{439899C0-EB06-4046-A045-485746BF7616}"/>
    <pc:docChg chg="undo custSel addSld modSld">
      <pc:chgData name="橋本 剛(Hasimoto Tuyosi)/ADT/董事長" userId="b18c60a4-6484-41e8-b84e-70eef9fa4d2d" providerId="ADAL" clId="{439899C0-EB06-4046-A045-485746BF7616}" dt="2024-12-23T08:43:24.237" v="341"/>
      <pc:docMkLst>
        <pc:docMk/>
      </pc:docMkLst>
      <pc:sldChg chg="modSp mod">
        <pc:chgData name="橋本 剛(Hasimoto Tuyosi)/ADT/董事長" userId="b18c60a4-6484-41e8-b84e-70eef9fa4d2d" providerId="ADAL" clId="{439899C0-EB06-4046-A045-485746BF7616}" dt="2024-12-23T07:16:26.049" v="284" actId="14100"/>
        <pc:sldMkLst>
          <pc:docMk/>
          <pc:sldMk cId="3438509729" sldId="265"/>
        </pc:sldMkLst>
        <pc:spChg chg="mod">
          <ac:chgData name="橋本 剛(Hasimoto Tuyosi)/ADT/董事長" userId="b18c60a4-6484-41e8-b84e-70eef9fa4d2d" providerId="ADAL" clId="{439899C0-EB06-4046-A045-485746BF7616}" dt="2024-12-23T07:16:26.049" v="284" actId="14100"/>
          <ac:spMkLst>
            <pc:docMk/>
            <pc:sldMk cId="3438509729" sldId="265"/>
            <ac:spMk id="3" creationId="{EF12EEBE-DE1C-EDEB-BA3D-4A4AD9F7312E}"/>
          </ac:spMkLst>
        </pc:spChg>
      </pc:sldChg>
      <pc:sldChg chg="modSp mod">
        <pc:chgData name="橋本 剛(Hasimoto Tuyosi)/ADT/董事長" userId="b18c60a4-6484-41e8-b84e-70eef9fa4d2d" providerId="ADAL" clId="{439899C0-EB06-4046-A045-485746BF7616}" dt="2024-12-23T07:14:44.851" v="229" actId="20577"/>
        <pc:sldMkLst>
          <pc:docMk/>
          <pc:sldMk cId="955791107" sldId="267"/>
        </pc:sldMkLst>
        <pc:graphicFrameChg chg="mod modGraphic">
          <ac:chgData name="橋本 剛(Hasimoto Tuyosi)/ADT/董事長" userId="b18c60a4-6484-41e8-b84e-70eef9fa4d2d" providerId="ADAL" clId="{439899C0-EB06-4046-A045-485746BF7616}" dt="2024-12-23T07:14:44.851" v="229" actId="20577"/>
          <ac:graphicFrameMkLst>
            <pc:docMk/>
            <pc:sldMk cId="955791107" sldId="267"/>
            <ac:graphicFrameMk id="4" creationId="{535EC2D2-1D97-E033-BCF4-34B8E51D8B82}"/>
          </ac:graphicFrameMkLst>
        </pc:graphicFrameChg>
      </pc:sldChg>
      <pc:sldChg chg="modSp mod">
        <pc:chgData name="橋本 剛(Hasimoto Tuyosi)/ADT/董事長" userId="b18c60a4-6484-41e8-b84e-70eef9fa4d2d" providerId="ADAL" clId="{439899C0-EB06-4046-A045-485746BF7616}" dt="2024-12-23T07:13:20.050" v="160"/>
        <pc:sldMkLst>
          <pc:docMk/>
          <pc:sldMk cId="3016957706" sldId="2147470154"/>
        </pc:sldMkLst>
        <pc:spChg chg="mod">
          <ac:chgData name="橋本 剛(Hasimoto Tuyosi)/ADT/董事長" userId="b18c60a4-6484-41e8-b84e-70eef9fa4d2d" providerId="ADAL" clId="{439899C0-EB06-4046-A045-485746BF7616}" dt="2024-12-23T07:13:20.050" v="160"/>
          <ac:spMkLst>
            <pc:docMk/>
            <pc:sldMk cId="3016957706" sldId="2147470154"/>
            <ac:spMk id="7" creationId="{6D569DFC-9E15-A80A-2676-BF74EEDBDCF9}"/>
          </ac:spMkLst>
        </pc:spChg>
      </pc:sldChg>
      <pc:sldChg chg="addSp delSp modSp mod">
        <pc:chgData name="橋本 剛(Hasimoto Tuyosi)/ADT/董事長" userId="b18c60a4-6484-41e8-b84e-70eef9fa4d2d" providerId="ADAL" clId="{439899C0-EB06-4046-A045-485746BF7616}" dt="2024-12-23T08:43:00.055" v="320" actId="1076"/>
        <pc:sldMkLst>
          <pc:docMk/>
          <pc:sldMk cId="3479635228" sldId="2147470164"/>
        </pc:sldMkLst>
        <pc:spChg chg="add mod">
          <ac:chgData name="橋本 剛(Hasimoto Tuyosi)/ADT/董事長" userId="b18c60a4-6484-41e8-b84e-70eef9fa4d2d" providerId="ADAL" clId="{439899C0-EB06-4046-A045-485746BF7616}" dt="2024-12-23T08:43:00.055" v="320" actId="1076"/>
          <ac:spMkLst>
            <pc:docMk/>
            <pc:sldMk cId="3479635228" sldId="2147470164"/>
            <ac:spMk id="3" creationId="{283093C8-506A-DB00-3616-203AD29CC135}"/>
          </ac:spMkLst>
        </pc:spChg>
        <pc:picChg chg="del">
          <ac:chgData name="橋本 剛(Hasimoto Tuyosi)/ADT/董事長" userId="b18c60a4-6484-41e8-b84e-70eef9fa4d2d" providerId="ADAL" clId="{439899C0-EB06-4046-A045-485746BF7616}" dt="2024-12-16T01:48:55.951" v="0" actId="478"/>
          <ac:picMkLst>
            <pc:docMk/>
            <pc:sldMk cId="3479635228" sldId="2147470164"/>
            <ac:picMk id="5" creationId="{4D81B62E-68F0-340C-115C-D43B31A7989D}"/>
          </ac:picMkLst>
        </pc:picChg>
      </pc:sldChg>
      <pc:sldChg chg="addSp delSp modSp mod">
        <pc:chgData name="橋本 剛(Hasimoto Tuyosi)/ADT/董事長" userId="b18c60a4-6484-41e8-b84e-70eef9fa4d2d" providerId="ADAL" clId="{439899C0-EB06-4046-A045-485746BF7616}" dt="2024-12-23T08:43:24.237" v="341"/>
        <pc:sldMkLst>
          <pc:docMk/>
          <pc:sldMk cId="2116474170" sldId="2147470165"/>
        </pc:sldMkLst>
        <pc:spChg chg="add mod">
          <ac:chgData name="橋本 剛(Hasimoto Tuyosi)/ADT/董事長" userId="b18c60a4-6484-41e8-b84e-70eef9fa4d2d" providerId="ADAL" clId="{439899C0-EB06-4046-A045-485746BF7616}" dt="2024-12-23T08:43:24.237" v="341"/>
          <ac:spMkLst>
            <pc:docMk/>
            <pc:sldMk cId="2116474170" sldId="2147470165"/>
            <ac:spMk id="3" creationId="{5F7CB362-F7ED-1712-37E7-9398FB3E24CF}"/>
          </ac:spMkLst>
        </pc:spChg>
        <pc:picChg chg="del">
          <ac:chgData name="橋本 剛(Hasimoto Tuyosi)/ADT/董事長" userId="b18c60a4-6484-41e8-b84e-70eef9fa4d2d" providerId="ADAL" clId="{439899C0-EB06-4046-A045-485746BF7616}" dt="2024-12-16T01:49:00.901" v="1" actId="478"/>
          <ac:picMkLst>
            <pc:docMk/>
            <pc:sldMk cId="2116474170" sldId="2147470165"/>
            <ac:picMk id="8" creationId="{992890FD-40A0-B6B8-E257-19AE6E56A82C}"/>
          </ac:picMkLst>
        </pc:picChg>
        <pc:picChg chg="del">
          <ac:chgData name="橋本 剛(Hasimoto Tuyosi)/ADT/董事長" userId="b18c60a4-6484-41e8-b84e-70eef9fa4d2d" providerId="ADAL" clId="{439899C0-EB06-4046-A045-485746BF7616}" dt="2024-12-23T08:43:16.598" v="321" actId="478"/>
          <ac:picMkLst>
            <pc:docMk/>
            <pc:sldMk cId="2116474170" sldId="2147470165"/>
            <ac:picMk id="9" creationId="{6A6B32A6-8E8E-4B61-9215-7D4D878F9CCD}"/>
          </ac:picMkLst>
        </pc:picChg>
      </pc:sldChg>
      <pc:sldChg chg="addSp delSp modSp new mod">
        <pc:chgData name="橋本 剛(Hasimoto Tuyosi)/ADT/董事長" userId="b18c60a4-6484-41e8-b84e-70eef9fa4d2d" providerId="ADAL" clId="{439899C0-EB06-4046-A045-485746BF7616}" dt="2024-12-17T00:41:45.390" v="64" actId="1076"/>
        <pc:sldMkLst>
          <pc:docMk/>
          <pc:sldMk cId="3287314983" sldId="2147470166"/>
        </pc:sldMkLst>
        <pc:spChg chg="mod">
          <ac:chgData name="橋本 剛(Hasimoto Tuyosi)/ADT/董事長" userId="b18c60a4-6484-41e8-b84e-70eef9fa4d2d" providerId="ADAL" clId="{439899C0-EB06-4046-A045-485746BF7616}" dt="2024-12-17T00:40:01.945" v="25"/>
          <ac:spMkLst>
            <pc:docMk/>
            <pc:sldMk cId="3287314983" sldId="2147470166"/>
            <ac:spMk id="2" creationId="{7877FA05-B1D8-8FDD-E6C9-3812B379569B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3" creationId="{0256041B-31F7-69C2-9E4A-232CA2A25CC1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4" creationId="{C74B9D0D-093F-44B7-97BE-369F247BE464}"/>
          </ac:spMkLst>
        </pc:spChg>
        <pc:spChg chg="add del mod">
          <ac:chgData name="橋本 剛(Hasimoto Tuyosi)/ADT/董事長" userId="b18c60a4-6484-41e8-b84e-70eef9fa4d2d" providerId="ADAL" clId="{439899C0-EB06-4046-A045-485746BF7616}" dt="2024-12-17T00:41:20.501" v="31" actId="478"/>
          <ac:spMkLst>
            <pc:docMk/>
            <pc:sldMk cId="3287314983" sldId="2147470166"/>
            <ac:spMk id="5" creationId="{65D67833-F116-8278-A465-E0AD71CCAC00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6" creationId="{22FBE965-652C-D223-5FAE-A1D1C495CDFA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7" creationId="{CF19BA19-1B28-6365-3A7A-E54F25D124AE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8" creationId="{94C6D24C-832E-DEE6-322C-0014B7BB0011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9" creationId="{39993107-B68D-B62D-4B48-01481CCD5D26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10" creationId="{86529FB2-DA51-F1F4-D2BC-4CEBAF50292D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11" creationId="{D85E3B7D-A6B2-23B4-A806-3B971073C91D}"/>
          </ac:spMkLst>
        </pc:spChg>
        <pc:spChg chg="add mod">
          <ac:chgData name="橋本 剛(Hasimoto Tuyosi)/ADT/董事長" userId="b18c60a4-6484-41e8-b84e-70eef9fa4d2d" providerId="ADAL" clId="{439899C0-EB06-4046-A045-485746BF7616}" dt="2024-12-17T00:40:48.056" v="27" actId="164"/>
          <ac:spMkLst>
            <pc:docMk/>
            <pc:sldMk cId="3287314983" sldId="2147470166"/>
            <ac:spMk id="12" creationId="{0FC2F2E5-653B-7D15-2E6B-B3686C2E0C56}"/>
          </ac:spMkLst>
        </pc:spChg>
        <pc:grpChg chg="add mod">
          <ac:chgData name="橋本 剛(Hasimoto Tuyosi)/ADT/董事長" userId="b18c60a4-6484-41e8-b84e-70eef9fa4d2d" providerId="ADAL" clId="{439899C0-EB06-4046-A045-485746BF7616}" dt="2024-12-17T00:41:45.390" v="64" actId="1076"/>
          <ac:grpSpMkLst>
            <pc:docMk/>
            <pc:sldMk cId="3287314983" sldId="2147470166"/>
            <ac:grpSpMk id="13" creationId="{85DD4FA1-7DD9-AB6C-F6EF-84294325D13A}"/>
          </ac:grpSpMkLst>
        </pc:grpChg>
      </pc:sldChg>
    </pc:docChg>
  </pc:docChgLst>
  <pc:docChgLst>
    <pc:chgData name="王 榮贊(wang jungtsan)/ADT/經企・經營企劃" userId="f2502b62-c122-43e5-bd71-bddc8960e82e" providerId="ADAL" clId="{ADAFAB55-DD31-4E21-B7AC-574C3C7DA811}"/>
    <pc:docChg chg="addSld delSld modSld sldOrd">
      <pc:chgData name="王 榮贊(wang jungtsan)/ADT/經企・經營企劃" userId="f2502b62-c122-43e5-bd71-bddc8960e82e" providerId="ADAL" clId="{ADAFAB55-DD31-4E21-B7AC-574C3C7DA811}" dt="2024-12-26T07:26:11.590" v="50" actId="207"/>
      <pc:docMkLst>
        <pc:docMk/>
      </pc:docMkLst>
      <pc:sldChg chg="del ord">
        <pc:chgData name="王 榮贊(wang jungtsan)/ADT/經企・經營企劃" userId="f2502b62-c122-43e5-bd71-bddc8960e82e" providerId="ADAL" clId="{ADAFAB55-DD31-4E21-B7AC-574C3C7DA811}" dt="2024-12-26T07:25:36.405" v="5" actId="47"/>
        <pc:sldMkLst>
          <pc:docMk/>
          <pc:sldMk cId="937807349" sldId="11349"/>
        </pc:sldMkLst>
      </pc:sldChg>
      <pc:sldChg chg="modSp mod">
        <pc:chgData name="王 榮贊(wang jungtsan)/ADT/經企・經營企劃" userId="f2502b62-c122-43e5-bd71-bddc8960e82e" providerId="ADAL" clId="{ADAFAB55-DD31-4E21-B7AC-574C3C7DA811}" dt="2024-12-26T07:26:11.590" v="50" actId="207"/>
        <pc:sldMkLst>
          <pc:docMk/>
          <pc:sldMk cId="3456678238" sldId="2147470160"/>
        </pc:sldMkLst>
        <pc:spChg chg="mod">
          <ac:chgData name="王 榮贊(wang jungtsan)/ADT/經企・經營企劃" userId="f2502b62-c122-43e5-bd71-bddc8960e82e" providerId="ADAL" clId="{ADAFAB55-DD31-4E21-B7AC-574C3C7DA811}" dt="2024-12-26T07:26:11.590" v="50" actId="207"/>
          <ac:spMkLst>
            <pc:docMk/>
            <pc:sldMk cId="3456678238" sldId="2147470160"/>
            <ac:spMk id="10" creationId="{29DF380F-B13D-DA9D-F541-F3D68C56CEF1}"/>
          </ac:spMkLst>
        </pc:spChg>
      </pc:sldChg>
      <pc:sldChg chg="add ord">
        <pc:chgData name="王 榮贊(wang jungtsan)/ADT/經企・經營企劃" userId="f2502b62-c122-43e5-bd71-bddc8960e82e" providerId="ADAL" clId="{ADAFAB55-DD31-4E21-B7AC-574C3C7DA811}" dt="2024-12-26T07:25:03.048" v="2"/>
        <pc:sldMkLst>
          <pc:docMk/>
          <pc:sldMk cId="3946628659" sldId="2147470173"/>
        </pc:sldMkLst>
      </pc:sldChg>
    </pc:docChg>
  </pc:docChgLst>
  <pc:docChgLst>
    <pc:chgData name="鄭 吉勝(cheng chisheng)/ADT/雲林・製１" userId="73d203c8-e53e-4288-9ebc-c7f5a4b99d62" providerId="ADAL" clId="{425ACC46-E453-4D00-97CA-BDEE2CB344AB}"/>
    <pc:docChg chg="custSel addSld delSld modSld">
      <pc:chgData name="鄭 吉勝(cheng chisheng)/ADT/雲林・製１" userId="73d203c8-e53e-4288-9ebc-c7f5a4b99d62" providerId="ADAL" clId="{425ACC46-E453-4D00-97CA-BDEE2CB344AB}" dt="2025-01-16T01:32:10.376" v="60" actId="680"/>
      <pc:docMkLst>
        <pc:docMk/>
      </pc:docMkLst>
      <pc:sldChg chg="del">
        <pc:chgData name="鄭 吉勝(cheng chisheng)/ADT/雲林・製１" userId="73d203c8-e53e-4288-9ebc-c7f5a4b99d62" providerId="ADAL" clId="{425ACC46-E453-4D00-97CA-BDEE2CB344AB}" dt="2025-01-16T01:30:40.404" v="6" actId="47"/>
        <pc:sldMkLst>
          <pc:docMk/>
          <pc:sldMk cId="3438509729" sldId="265"/>
        </pc:sldMkLst>
      </pc:sldChg>
      <pc:sldChg chg="del">
        <pc:chgData name="鄭 吉勝(cheng chisheng)/ADT/雲林・製１" userId="73d203c8-e53e-4288-9ebc-c7f5a4b99d62" providerId="ADAL" clId="{425ACC46-E453-4D00-97CA-BDEE2CB344AB}" dt="2025-01-16T01:30:41.069" v="7" actId="47"/>
        <pc:sldMkLst>
          <pc:docMk/>
          <pc:sldMk cId="955791107" sldId="267"/>
        </pc:sldMkLst>
      </pc:sldChg>
      <pc:sldChg chg="del">
        <pc:chgData name="鄭 吉勝(cheng chisheng)/ADT/雲林・製１" userId="73d203c8-e53e-4288-9ebc-c7f5a4b99d62" providerId="ADAL" clId="{425ACC46-E453-4D00-97CA-BDEE2CB344AB}" dt="2025-01-16T01:30:48.957" v="12" actId="47"/>
        <pc:sldMkLst>
          <pc:docMk/>
          <pc:sldMk cId="662289636" sldId="6857"/>
        </pc:sldMkLst>
      </pc:sldChg>
      <pc:sldChg chg="del">
        <pc:chgData name="鄭 吉勝(cheng chisheng)/ADT/雲林・製１" userId="73d203c8-e53e-4288-9ebc-c7f5a4b99d62" providerId="ADAL" clId="{425ACC46-E453-4D00-97CA-BDEE2CB344AB}" dt="2025-01-16T01:31:50.939" v="57" actId="47"/>
        <pc:sldMkLst>
          <pc:docMk/>
          <pc:sldMk cId="3737190805" sldId="11293"/>
        </pc:sldMkLst>
      </pc:sldChg>
      <pc:sldChg chg="del">
        <pc:chgData name="鄭 吉勝(cheng chisheng)/ADT/雲林・製１" userId="73d203c8-e53e-4288-9ebc-c7f5a4b99d62" providerId="ADAL" clId="{425ACC46-E453-4D00-97CA-BDEE2CB344AB}" dt="2025-01-16T01:30:37.084" v="5" actId="47"/>
        <pc:sldMkLst>
          <pc:docMk/>
          <pc:sldMk cId="839734783" sldId="11294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0.023" v="16" actId="47"/>
        <pc:sldMkLst>
          <pc:docMk/>
          <pc:sldMk cId="185974951" sldId="11333"/>
        </pc:sldMkLst>
      </pc:sldChg>
      <pc:sldChg chg="del">
        <pc:chgData name="鄭 吉勝(cheng chisheng)/ADT/雲林・製１" userId="73d203c8-e53e-4288-9ebc-c7f5a4b99d62" providerId="ADAL" clId="{425ACC46-E453-4D00-97CA-BDEE2CB344AB}" dt="2025-01-16T01:30:58.810" v="15" actId="47"/>
        <pc:sldMkLst>
          <pc:docMk/>
          <pc:sldMk cId="3745607754" sldId="2147376332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1.012" v="17" actId="47"/>
        <pc:sldMkLst>
          <pc:docMk/>
          <pc:sldMk cId="3642898204" sldId="2147470149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2.661" v="18" actId="47"/>
        <pc:sldMkLst>
          <pc:docMk/>
          <pc:sldMk cId="2527877612" sldId="2147470151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3.261" v="19" actId="47"/>
        <pc:sldMkLst>
          <pc:docMk/>
          <pc:sldMk cId="2702870473" sldId="2147470152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4.069" v="20" actId="47"/>
        <pc:sldMkLst>
          <pc:docMk/>
          <pc:sldMk cId="2754434330" sldId="2147470153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4.759" v="21" actId="47"/>
        <pc:sldMkLst>
          <pc:docMk/>
          <pc:sldMk cId="3016957706" sldId="2147470154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5.740" v="22" actId="47"/>
        <pc:sldMkLst>
          <pc:docMk/>
          <pc:sldMk cId="2793877349" sldId="2147470155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6.377" v="23" actId="47"/>
        <pc:sldMkLst>
          <pc:docMk/>
          <pc:sldMk cId="511669462" sldId="2147470156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7.190" v="24" actId="47"/>
        <pc:sldMkLst>
          <pc:docMk/>
          <pc:sldMk cId="2485267463" sldId="2147470157"/>
        </pc:sldMkLst>
      </pc:sldChg>
      <pc:sldChg chg="del">
        <pc:chgData name="鄭 吉勝(cheng chisheng)/ADT/雲林・製１" userId="73d203c8-e53e-4288-9ebc-c7f5a4b99d62" providerId="ADAL" clId="{425ACC46-E453-4D00-97CA-BDEE2CB344AB}" dt="2025-01-16T01:30:43.535" v="10" actId="47"/>
        <pc:sldMkLst>
          <pc:docMk/>
          <pc:sldMk cId="34392586" sldId="2147470158"/>
        </pc:sldMkLst>
      </pc:sldChg>
      <pc:sldChg chg="del">
        <pc:chgData name="鄭 吉勝(cheng chisheng)/ADT/雲林・製１" userId="73d203c8-e53e-4288-9ebc-c7f5a4b99d62" providerId="ADAL" clId="{425ACC46-E453-4D00-97CA-BDEE2CB344AB}" dt="2025-01-16T01:30:44.646" v="11" actId="47"/>
        <pc:sldMkLst>
          <pc:docMk/>
          <pc:sldMk cId="1230082106" sldId="2147470159"/>
        </pc:sldMkLst>
      </pc:sldChg>
      <pc:sldChg chg="del">
        <pc:chgData name="鄭 吉勝(cheng chisheng)/ADT/雲林・製１" userId="73d203c8-e53e-4288-9ebc-c7f5a4b99d62" providerId="ADAL" clId="{425ACC46-E453-4D00-97CA-BDEE2CB344AB}" dt="2025-01-16T01:30:53.501" v="14" actId="47"/>
        <pc:sldMkLst>
          <pc:docMk/>
          <pc:sldMk cId="3456678238" sldId="2147470160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8.953" v="26" actId="47"/>
        <pc:sldMkLst>
          <pc:docMk/>
          <pc:sldMk cId="1851961980" sldId="2147470162"/>
        </pc:sldMkLst>
      </pc:sldChg>
      <pc:sldChg chg="del">
        <pc:chgData name="鄭 吉勝(cheng chisheng)/ADT/雲林・製１" userId="73d203c8-e53e-4288-9ebc-c7f5a4b99d62" providerId="ADAL" clId="{425ACC46-E453-4D00-97CA-BDEE2CB344AB}" dt="2025-01-16T01:31:17.963" v="30" actId="47"/>
        <pc:sldMkLst>
          <pc:docMk/>
          <pc:sldMk cId="1416291005" sldId="2147470163"/>
        </pc:sldMkLst>
      </pc:sldChg>
      <pc:sldChg chg="del">
        <pc:chgData name="鄭 吉勝(cheng chisheng)/ADT/雲林・製１" userId="73d203c8-e53e-4288-9ebc-c7f5a4b99d62" providerId="ADAL" clId="{425ACC46-E453-4D00-97CA-BDEE2CB344AB}" dt="2025-01-16T01:30:19.802" v="0" actId="47"/>
        <pc:sldMkLst>
          <pc:docMk/>
          <pc:sldMk cId="3479635228" sldId="2147470164"/>
        </pc:sldMkLst>
      </pc:sldChg>
      <pc:sldChg chg="del">
        <pc:chgData name="鄭 吉勝(cheng chisheng)/ADT/雲林・製１" userId="73d203c8-e53e-4288-9ebc-c7f5a4b99d62" providerId="ADAL" clId="{425ACC46-E453-4D00-97CA-BDEE2CB344AB}" dt="2025-01-16T01:30:51.659" v="13" actId="47"/>
        <pc:sldMkLst>
          <pc:docMk/>
          <pc:sldMk cId="2116474170" sldId="2147470165"/>
        </pc:sldMkLst>
      </pc:sldChg>
      <pc:sldChg chg="del">
        <pc:chgData name="鄭 吉勝(cheng chisheng)/ADT/雲林・製１" userId="73d203c8-e53e-4288-9ebc-c7f5a4b99d62" providerId="ADAL" clId="{425ACC46-E453-4D00-97CA-BDEE2CB344AB}" dt="2025-01-16T01:30:42.824" v="9" actId="47"/>
        <pc:sldMkLst>
          <pc:docMk/>
          <pc:sldMk cId="3287314983" sldId="2147470166"/>
        </pc:sldMkLst>
      </pc:sldChg>
      <pc:sldChg chg="del">
        <pc:chgData name="鄭 吉勝(cheng chisheng)/ADT/雲林・製１" userId="73d203c8-e53e-4288-9ebc-c7f5a4b99d62" providerId="ADAL" clId="{425ACC46-E453-4D00-97CA-BDEE2CB344AB}" dt="2025-01-16T01:31:19.464" v="31" actId="47"/>
        <pc:sldMkLst>
          <pc:docMk/>
          <pc:sldMk cId="1047006771" sldId="2147470167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9.917" v="27" actId="47"/>
        <pc:sldMkLst>
          <pc:docMk/>
          <pc:sldMk cId="2264319415" sldId="2147470168"/>
        </pc:sldMkLst>
      </pc:sldChg>
      <pc:sldChg chg="del">
        <pc:chgData name="鄭 吉勝(cheng chisheng)/ADT/雲林・製１" userId="73d203c8-e53e-4288-9ebc-c7f5a4b99d62" providerId="ADAL" clId="{425ACC46-E453-4D00-97CA-BDEE2CB344AB}" dt="2025-01-16T01:31:12.293" v="28" actId="47"/>
        <pc:sldMkLst>
          <pc:docMk/>
          <pc:sldMk cId="1016734282" sldId="2147470169"/>
        </pc:sldMkLst>
      </pc:sldChg>
      <pc:sldChg chg="del">
        <pc:chgData name="鄭 吉勝(cheng chisheng)/ADT/雲林・製１" userId="73d203c8-e53e-4288-9ebc-c7f5a4b99d62" providerId="ADAL" clId="{425ACC46-E453-4D00-97CA-BDEE2CB344AB}" dt="2025-01-16T01:31:13.222" v="29" actId="47"/>
        <pc:sldMkLst>
          <pc:docMk/>
          <pc:sldMk cId="3319012550" sldId="2147470170"/>
        </pc:sldMkLst>
      </pc:sldChg>
      <pc:sldChg chg="del">
        <pc:chgData name="鄭 吉勝(cheng chisheng)/ADT/雲林・製１" userId="73d203c8-e53e-4288-9ebc-c7f5a4b99d62" providerId="ADAL" clId="{425ACC46-E453-4D00-97CA-BDEE2CB344AB}" dt="2025-01-16T01:31:07.989" v="25" actId="47"/>
        <pc:sldMkLst>
          <pc:docMk/>
          <pc:sldMk cId="3946628659" sldId="2147470173"/>
        </pc:sldMkLst>
      </pc:sldChg>
      <pc:sldChg chg="new del">
        <pc:chgData name="鄭 吉勝(cheng chisheng)/ADT/雲林・製１" userId="73d203c8-e53e-4288-9ebc-c7f5a4b99d62" providerId="ADAL" clId="{425ACC46-E453-4D00-97CA-BDEE2CB344AB}" dt="2025-01-16T01:30:25.139" v="2" actId="47"/>
        <pc:sldMkLst>
          <pc:docMk/>
          <pc:sldMk cId="869778214" sldId="2147470174"/>
        </pc:sldMkLst>
      </pc:sldChg>
      <pc:sldChg chg="new del">
        <pc:chgData name="鄭 吉勝(cheng chisheng)/ADT/雲林・製１" userId="73d203c8-e53e-4288-9ebc-c7f5a4b99d62" providerId="ADAL" clId="{425ACC46-E453-4D00-97CA-BDEE2CB344AB}" dt="2025-01-16T01:30:42.103" v="8" actId="47"/>
        <pc:sldMkLst>
          <pc:docMk/>
          <pc:sldMk cId="1444323820" sldId="2147470174"/>
        </pc:sldMkLst>
      </pc:sldChg>
      <pc:sldChg chg="new">
        <pc:chgData name="鄭 吉勝(cheng chisheng)/ADT/雲林・製１" userId="73d203c8-e53e-4288-9ebc-c7f5a4b99d62" providerId="ADAL" clId="{425ACC46-E453-4D00-97CA-BDEE2CB344AB}" dt="2025-01-16T01:30:33.620" v="4" actId="680"/>
        <pc:sldMkLst>
          <pc:docMk/>
          <pc:sldMk cId="1529969302" sldId="2147470175"/>
        </pc:sldMkLst>
      </pc:sldChg>
      <pc:sldChg chg="addSp delSp modSp new mod">
        <pc:chgData name="鄭 吉勝(cheng chisheng)/ADT/雲林・製１" userId="73d203c8-e53e-4288-9ebc-c7f5a4b99d62" providerId="ADAL" clId="{425ACC46-E453-4D00-97CA-BDEE2CB344AB}" dt="2025-01-16T01:31:48.425" v="56" actId="1037"/>
        <pc:sldMkLst>
          <pc:docMk/>
          <pc:sldMk cId="2392054239" sldId="2147470176"/>
        </pc:sldMkLst>
        <pc:spChg chg="del">
          <ac:chgData name="鄭 吉勝(cheng chisheng)/ADT/雲林・製１" userId="73d203c8-e53e-4288-9ebc-c7f5a4b99d62" providerId="ADAL" clId="{425ACC46-E453-4D00-97CA-BDEE2CB344AB}" dt="2025-01-16T01:31:35.710" v="33" actId="478"/>
          <ac:spMkLst>
            <pc:docMk/>
            <pc:sldMk cId="2392054239" sldId="2147470176"/>
            <ac:spMk id="3" creationId="{48891A82-8FED-EA6D-DF44-F3828EC69D9C}"/>
          </ac:spMkLst>
        </pc:spChg>
        <pc:spChg chg="add mod">
          <ac:chgData name="鄭 吉勝(cheng chisheng)/ADT/雲林・製１" userId="73d203c8-e53e-4288-9ebc-c7f5a4b99d62" providerId="ADAL" clId="{425ACC46-E453-4D00-97CA-BDEE2CB344AB}" dt="2025-01-16T01:31:48.425" v="56" actId="1037"/>
          <ac:spMkLst>
            <pc:docMk/>
            <pc:sldMk cId="2392054239" sldId="2147470176"/>
            <ac:spMk id="5" creationId="{2F9E7206-307C-B76C-21A0-7F05F1401AD5}"/>
          </ac:spMkLst>
        </pc:spChg>
      </pc:sldChg>
      <pc:sldChg chg="new">
        <pc:chgData name="鄭 吉勝(cheng chisheng)/ADT/雲林・製１" userId="73d203c8-e53e-4288-9ebc-c7f5a4b99d62" providerId="ADAL" clId="{425ACC46-E453-4D00-97CA-BDEE2CB344AB}" dt="2025-01-16T01:31:58.266" v="58" actId="680"/>
        <pc:sldMkLst>
          <pc:docMk/>
          <pc:sldMk cId="3539357785" sldId="2147470177"/>
        </pc:sldMkLst>
      </pc:sldChg>
      <pc:sldChg chg="new">
        <pc:chgData name="鄭 吉勝(cheng chisheng)/ADT/雲林・製１" userId="73d203c8-e53e-4288-9ebc-c7f5a4b99d62" providerId="ADAL" clId="{425ACC46-E453-4D00-97CA-BDEE2CB344AB}" dt="2025-01-16T01:32:05.551" v="59" actId="680"/>
        <pc:sldMkLst>
          <pc:docMk/>
          <pc:sldMk cId="3783147709" sldId="2147470178"/>
        </pc:sldMkLst>
      </pc:sldChg>
      <pc:sldChg chg="new">
        <pc:chgData name="鄭 吉勝(cheng chisheng)/ADT/雲林・製１" userId="73d203c8-e53e-4288-9ebc-c7f5a4b99d62" providerId="ADAL" clId="{425ACC46-E453-4D00-97CA-BDEE2CB344AB}" dt="2025-01-16T01:32:10.376" v="60" actId="680"/>
        <pc:sldMkLst>
          <pc:docMk/>
          <pc:sldMk cId="2620391524" sldId="2147470179"/>
        </pc:sldMkLst>
      </pc:sldChg>
      <pc:sldMasterChg chg="delSldLayout">
        <pc:chgData name="鄭 吉勝(cheng chisheng)/ADT/雲林・製１" userId="73d203c8-e53e-4288-9ebc-c7f5a4b99d62" providerId="ADAL" clId="{425ACC46-E453-4D00-97CA-BDEE2CB344AB}" dt="2025-01-16T01:30:51.659" v="13" actId="47"/>
        <pc:sldMasterMkLst>
          <pc:docMk/>
          <pc:sldMasterMk cId="1949664043" sldId="2147483672"/>
        </pc:sldMasterMkLst>
        <pc:sldLayoutChg chg="del">
          <pc:chgData name="鄭 吉勝(cheng chisheng)/ADT/雲林・製１" userId="73d203c8-e53e-4288-9ebc-c7f5a4b99d62" providerId="ADAL" clId="{425ACC46-E453-4D00-97CA-BDEE2CB344AB}" dt="2025-01-16T01:30:44.646" v="11" actId="47"/>
          <pc:sldLayoutMkLst>
            <pc:docMk/>
            <pc:sldMasterMk cId="1949664043" sldId="2147483672"/>
            <pc:sldLayoutMk cId="4018177023" sldId="2147483977"/>
          </pc:sldLayoutMkLst>
        </pc:sldLayoutChg>
        <pc:sldLayoutChg chg="del">
          <pc:chgData name="鄭 吉勝(cheng chisheng)/ADT/雲林・製１" userId="73d203c8-e53e-4288-9ebc-c7f5a4b99d62" providerId="ADAL" clId="{425ACC46-E453-4D00-97CA-BDEE2CB344AB}" dt="2025-01-16T01:30:51.659" v="13" actId="47"/>
          <pc:sldLayoutMkLst>
            <pc:docMk/>
            <pc:sldMasterMk cId="1949664043" sldId="2147483672"/>
            <pc:sldLayoutMk cId="1296634363" sldId="2147483978"/>
          </pc:sldLayoutMkLst>
        </pc:sldLayoutChg>
        <pc:sldLayoutChg chg="del">
          <pc:chgData name="鄭 吉勝(cheng chisheng)/ADT/雲林・製１" userId="73d203c8-e53e-4288-9ebc-c7f5a4b99d62" providerId="ADAL" clId="{425ACC46-E453-4D00-97CA-BDEE2CB344AB}" dt="2025-01-16T01:30:42.824" v="9" actId="47"/>
          <pc:sldLayoutMkLst>
            <pc:docMk/>
            <pc:sldMasterMk cId="1949664043" sldId="2147483672"/>
            <pc:sldLayoutMk cId="2670969622" sldId="2147483979"/>
          </pc:sldLayoutMkLst>
        </pc:sldLayoutChg>
      </pc:sldMasterChg>
    </pc:docChg>
  </pc:docChgLst>
  <pc:docChgLst>
    <pc:chgData name="剛 橋本" userId="b18c60a4-6484-41e8-b84e-70eef9fa4d2d" providerId="ADAL" clId="{439899C0-EB06-4046-A045-485746BF7616}"/>
    <pc:docChg chg="undo custSel delSld modSld">
      <pc:chgData name="剛 橋本" userId="b18c60a4-6484-41e8-b84e-70eef9fa4d2d" providerId="ADAL" clId="{439899C0-EB06-4046-A045-485746BF7616}" dt="2024-12-17T08:56:43.875" v="326"/>
      <pc:docMkLst>
        <pc:docMk/>
      </pc:docMkLst>
      <pc:sldChg chg="modSp mod">
        <pc:chgData name="剛 橋本" userId="b18c60a4-6484-41e8-b84e-70eef9fa4d2d" providerId="ADAL" clId="{439899C0-EB06-4046-A045-485746BF7616}" dt="2024-12-17T08:56:43.875" v="326"/>
        <pc:sldMkLst>
          <pc:docMk/>
          <pc:sldMk cId="3438509729" sldId="265"/>
        </pc:sldMkLst>
        <pc:spChg chg="mod">
          <ac:chgData name="剛 橋本" userId="b18c60a4-6484-41e8-b84e-70eef9fa4d2d" providerId="ADAL" clId="{439899C0-EB06-4046-A045-485746BF7616}" dt="2024-12-17T08:56:43.875" v="326"/>
          <ac:spMkLst>
            <pc:docMk/>
            <pc:sldMk cId="3438509729" sldId="265"/>
            <ac:spMk id="3" creationId="{EF12EEBE-DE1C-EDEB-BA3D-4A4AD9F7312E}"/>
          </ac:spMkLst>
        </pc:spChg>
      </pc:sldChg>
      <pc:sldChg chg="modSp mod">
        <pc:chgData name="剛 橋本" userId="b18c60a4-6484-41e8-b84e-70eef9fa4d2d" providerId="ADAL" clId="{439899C0-EB06-4046-A045-485746BF7616}" dt="2024-12-17T08:54:47.116" v="240" actId="20577"/>
        <pc:sldMkLst>
          <pc:docMk/>
          <pc:sldMk cId="955791107" sldId="267"/>
        </pc:sldMkLst>
        <pc:graphicFrameChg chg="mod modGraphic">
          <ac:chgData name="剛 橋本" userId="b18c60a4-6484-41e8-b84e-70eef9fa4d2d" providerId="ADAL" clId="{439899C0-EB06-4046-A045-485746BF7616}" dt="2024-12-17T08:54:47.116" v="240" actId="20577"/>
          <ac:graphicFrameMkLst>
            <pc:docMk/>
            <pc:sldMk cId="955791107" sldId="267"/>
            <ac:graphicFrameMk id="4" creationId="{535EC2D2-1D97-E033-BCF4-34B8E51D8B82}"/>
          </ac:graphicFrameMkLst>
        </pc:graphicFrameChg>
      </pc:sldChg>
      <pc:sldChg chg="modSp mod">
        <pc:chgData name="剛 橋本" userId="b18c60a4-6484-41e8-b84e-70eef9fa4d2d" providerId="ADAL" clId="{439899C0-EB06-4046-A045-485746BF7616}" dt="2024-12-17T06:40:56.642" v="21" actId="113"/>
        <pc:sldMkLst>
          <pc:docMk/>
          <pc:sldMk cId="3775313246" sldId="6568"/>
        </pc:sldMkLst>
        <pc:spChg chg="mod">
          <ac:chgData name="剛 橋本" userId="b18c60a4-6484-41e8-b84e-70eef9fa4d2d" providerId="ADAL" clId="{439899C0-EB06-4046-A045-485746BF7616}" dt="2024-12-17T06:40:56.642" v="21" actId="113"/>
          <ac:spMkLst>
            <pc:docMk/>
            <pc:sldMk cId="3775313246" sldId="6568"/>
            <ac:spMk id="5" creationId="{3B20DE63-F44C-E02D-9580-9199CD4F1753}"/>
          </ac:spMkLst>
        </pc:spChg>
      </pc:sldChg>
      <pc:sldChg chg="modSp mod">
        <pc:chgData name="剛 橋本" userId="b18c60a4-6484-41e8-b84e-70eef9fa4d2d" providerId="ADAL" clId="{439899C0-EB06-4046-A045-485746BF7616}" dt="2024-12-17T06:56:14.143" v="183"/>
        <pc:sldMkLst>
          <pc:docMk/>
          <pc:sldMk cId="3642898204" sldId="2147470149"/>
        </pc:sldMkLst>
        <pc:spChg chg="mod">
          <ac:chgData name="剛 橋本" userId="b18c60a4-6484-41e8-b84e-70eef9fa4d2d" providerId="ADAL" clId="{439899C0-EB06-4046-A045-485746BF7616}" dt="2024-12-17T06:56:14.143" v="183"/>
          <ac:spMkLst>
            <pc:docMk/>
            <pc:sldMk cId="3642898204" sldId="2147470149"/>
            <ac:spMk id="3" creationId="{3177765B-2256-D380-3958-AF767674CE75}"/>
          </ac:spMkLst>
        </pc:spChg>
      </pc:sldChg>
      <pc:sldChg chg="modSp mod">
        <pc:chgData name="剛 橋本" userId="b18c60a4-6484-41e8-b84e-70eef9fa4d2d" providerId="ADAL" clId="{439899C0-EB06-4046-A045-485746BF7616}" dt="2024-12-17T06:57:54.237" v="196" actId="20577"/>
        <pc:sldMkLst>
          <pc:docMk/>
          <pc:sldMk cId="34392586" sldId="2147470158"/>
        </pc:sldMkLst>
        <pc:spChg chg="mod">
          <ac:chgData name="剛 橋本" userId="b18c60a4-6484-41e8-b84e-70eef9fa4d2d" providerId="ADAL" clId="{439899C0-EB06-4046-A045-485746BF7616}" dt="2024-12-17T06:57:54.237" v="196" actId="20577"/>
          <ac:spMkLst>
            <pc:docMk/>
            <pc:sldMk cId="34392586" sldId="2147470158"/>
            <ac:spMk id="90" creationId="{1D62827D-DA2D-4C86-A138-33D71A990297}"/>
          </ac:spMkLst>
        </pc:spChg>
      </pc:sldChg>
      <pc:sldChg chg="modSp mod">
        <pc:chgData name="剛 橋本" userId="b18c60a4-6484-41e8-b84e-70eef9fa4d2d" providerId="ADAL" clId="{439899C0-EB06-4046-A045-485746BF7616}" dt="2024-12-17T06:47:04.864" v="172" actId="1035"/>
        <pc:sldMkLst>
          <pc:docMk/>
          <pc:sldMk cId="3287314983" sldId="2147470166"/>
        </pc:sldMkLst>
        <pc:spChg chg="mod">
          <ac:chgData name="剛 橋本" userId="b18c60a4-6484-41e8-b84e-70eef9fa4d2d" providerId="ADAL" clId="{439899C0-EB06-4046-A045-485746BF7616}" dt="2024-12-17T06:46:59.269" v="166" actId="1035"/>
          <ac:spMkLst>
            <pc:docMk/>
            <pc:sldMk cId="3287314983" sldId="2147470166"/>
            <ac:spMk id="2" creationId="{7877FA05-B1D8-8FDD-E6C9-3812B379569B}"/>
          </ac:spMkLst>
        </pc:spChg>
        <pc:grpChg chg="mod">
          <ac:chgData name="剛 橋本" userId="b18c60a4-6484-41e8-b84e-70eef9fa4d2d" providerId="ADAL" clId="{439899C0-EB06-4046-A045-485746BF7616}" dt="2024-12-17T06:47:04.864" v="172" actId="1035"/>
          <ac:grpSpMkLst>
            <pc:docMk/>
            <pc:sldMk cId="3287314983" sldId="2147470166"/>
            <ac:grpSpMk id="13" creationId="{85DD4FA1-7DD9-AB6C-F6EF-84294325D13A}"/>
          </ac:grpSpMkLst>
        </pc:grpChg>
      </pc:sldChg>
      <pc:sldChg chg="del">
        <pc:chgData name="剛 橋本" userId="b18c60a4-6484-41e8-b84e-70eef9fa4d2d" providerId="ADAL" clId="{439899C0-EB06-4046-A045-485746BF7616}" dt="2024-12-17T06:46:20.014" v="141" actId="47"/>
        <pc:sldMkLst>
          <pc:docMk/>
          <pc:sldMk cId="1986322259" sldId="2147470168"/>
        </pc:sldMkLst>
      </pc:sldChg>
    </pc:docChg>
  </pc:docChgLst>
  <pc:docChgLst>
    <pc:chgData name="王 榮贊(wang jungtsan)/ADT/經企・經營企劃" userId="f2502b62-c122-43e5-bd71-bddc8960e82e" providerId="ADAL" clId="{6F8D365B-DB76-4363-B0D3-C17464CB1873}"/>
    <pc:docChg chg="undo custSel addSld delSld modSld">
      <pc:chgData name="王 榮贊(wang jungtsan)/ADT/經企・經營企劃" userId="f2502b62-c122-43e5-bd71-bddc8960e82e" providerId="ADAL" clId="{6F8D365B-DB76-4363-B0D3-C17464CB1873}" dt="2024-12-23T01:25:28.550" v="1092" actId="1076"/>
      <pc:docMkLst>
        <pc:docMk/>
      </pc:docMkLst>
      <pc:sldChg chg="modSp mod">
        <pc:chgData name="王 榮贊(wang jungtsan)/ADT/經企・經營企劃" userId="f2502b62-c122-43e5-bd71-bddc8960e82e" providerId="ADAL" clId="{6F8D365B-DB76-4363-B0D3-C17464CB1873}" dt="2024-12-18T08:16:53.460" v="1038" actId="255"/>
        <pc:sldMkLst>
          <pc:docMk/>
          <pc:sldMk cId="955791107" sldId="267"/>
        </pc:sldMkLst>
        <pc:graphicFrameChg chg="mod modGraphic">
          <ac:chgData name="王 榮贊(wang jungtsan)/ADT/經企・經營企劃" userId="f2502b62-c122-43e5-bd71-bddc8960e82e" providerId="ADAL" clId="{6F8D365B-DB76-4363-B0D3-C17464CB1873}" dt="2024-12-18T08:16:53.460" v="1038" actId="255"/>
          <ac:graphicFrameMkLst>
            <pc:docMk/>
            <pc:sldMk cId="955791107" sldId="267"/>
            <ac:graphicFrameMk id="4" creationId="{535EC2D2-1D97-E033-BCF4-34B8E51D8B82}"/>
          </ac:graphicFrameMkLst>
        </pc:graphicFrameChg>
      </pc:sldChg>
      <pc:sldChg chg="modSp add mod">
        <pc:chgData name="王 榮贊(wang jungtsan)/ADT/經企・經營企劃" userId="f2502b62-c122-43e5-bd71-bddc8960e82e" providerId="ADAL" clId="{6F8D365B-DB76-4363-B0D3-C17464CB1873}" dt="2024-12-16T03:10:03.684" v="199"/>
        <pc:sldMkLst>
          <pc:docMk/>
          <pc:sldMk cId="796736225" sldId="5641"/>
        </pc:sldMkLst>
        <pc:spChg chg="mod">
          <ac:chgData name="王 榮贊(wang jungtsan)/ADT/經企・經營企劃" userId="f2502b62-c122-43e5-bd71-bddc8960e82e" providerId="ADAL" clId="{6F8D365B-DB76-4363-B0D3-C17464CB1873}" dt="2024-12-16T03:10:03.684" v="199"/>
          <ac:spMkLst>
            <pc:docMk/>
            <pc:sldMk cId="796736225" sldId="5641"/>
            <ac:spMk id="2" creationId="{5D2BFE96-CD8D-4859-BFDE-20334998B996}"/>
          </ac:spMkLst>
        </pc:spChg>
      </pc:sldChg>
      <pc:sldChg chg="modSp add mod">
        <pc:chgData name="王 榮贊(wang jungtsan)/ADT/經企・經營企劃" userId="f2502b62-c122-43e5-bd71-bddc8960e82e" providerId="ADAL" clId="{6F8D365B-DB76-4363-B0D3-C17464CB1873}" dt="2024-12-16T03:10:08.255" v="202" actId="20577"/>
        <pc:sldMkLst>
          <pc:docMk/>
          <pc:sldMk cId="2793620700" sldId="5642"/>
        </pc:sldMkLst>
        <pc:spChg chg="mod">
          <ac:chgData name="王 榮贊(wang jungtsan)/ADT/經企・經營企劃" userId="f2502b62-c122-43e5-bd71-bddc8960e82e" providerId="ADAL" clId="{6F8D365B-DB76-4363-B0D3-C17464CB1873}" dt="2024-12-16T03:10:08.255" v="202" actId="20577"/>
          <ac:spMkLst>
            <pc:docMk/>
            <pc:sldMk cId="2793620700" sldId="5642"/>
            <ac:spMk id="2" creationId="{B99DC173-8D5C-4CD3-933F-63107D6B09C5}"/>
          </ac:spMkLst>
        </pc:spChg>
      </pc:sldChg>
      <pc:sldChg chg="modSp add mod">
        <pc:chgData name="王 榮贊(wang jungtsan)/ADT/經企・經營企劃" userId="f2502b62-c122-43e5-bd71-bddc8960e82e" providerId="ADAL" clId="{6F8D365B-DB76-4363-B0D3-C17464CB1873}" dt="2024-12-16T03:10:12.609" v="205" actId="20577"/>
        <pc:sldMkLst>
          <pc:docMk/>
          <pc:sldMk cId="31740355" sldId="5643"/>
        </pc:sldMkLst>
        <pc:spChg chg="mod">
          <ac:chgData name="王 榮贊(wang jungtsan)/ADT/經企・經營企劃" userId="f2502b62-c122-43e5-bd71-bddc8960e82e" providerId="ADAL" clId="{6F8D365B-DB76-4363-B0D3-C17464CB1873}" dt="2024-12-16T03:10:12.609" v="205" actId="20577"/>
          <ac:spMkLst>
            <pc:docMk/>
            <pc:sldMk cId="31740355" sldId="5643"/>
            <ac:spMk id="7" creationId="{87017B48-BE96-4EAA-9519-EEC6672D7DE3}"/>
          </ac:spMkLst>
        </pc:spChg>
      </pc:sldChg>
      <pc:sldChg chg="addSp delSp modSp mod">
        <pc:chgData name="王 榮贊(wang jungtsan)/ADT/經企・經營企劃" userId="f2502b62-c122-43e5-bd71-bddc8960e82e" providerId="ADAL" clId="{6F8D365B-DB76-4363-B0D3-C17464CB1873}" dt="2024-12-23T01:25:20.190" v="1091" actId="478"/>
        <pc:sldMkLst>
          <pc:docMk/>
          <pc:sldMk cId="3479635228" sldId="2147470164"/>
        </pc:sldMkLst>
        <pc:spChg chg="mod">
          <ac:chgData name="王 榮贊(wang jungtsan)/ADT/經企・經營企劃" userId="f2502b62-c122-43e5-bd71-bddc8960e82e" providerId="ADAL" clId="{6F8D365B-DB76-4363-B0D3-C17464CB1873}" dt="2024-12-23T01:18:51.231" v="1050"/>
          <ac:spMkLst>
            <pc:docMk/>
            <pc:sldMk cId="3479635228" sldId="2147470164"/>
            <ac:spMk id="5" creationId="{B2A1CCDF-D89E-FB44-371D-CEDC5523D6E4}"/>
          </ac:spMkLst>
        </pc:spChg>
        <pc:spChg chg="del mod">
          <ac:chgData name="王 榮贊(wang jungtsan)/ADT/經企・經營企劃" userId="f2502b62-c122-43e5-bd71-bddc8960e82e" providerId="ADAL" clId="{6F8D365B-DB76-4363-B0D3-C17464CB1873}" dt="2024-12-23T01:25:20.190" v="1091" actId="478"/>
          <ac:spMkLst>
            <pc:docMk/>
            <pc:sldMk cId="3479635228" sldId="2147470164"/>
            <ac:spMk id="6" creationId="{7580709C-AC3B-5AAE-0DDC-12C110843EF9}"/>
          </ac:spMkLst>
        </pc:spChg>
        <pc:spChg chg="mod">
          <ac:chgData name="王 榮贊(wang jungtsan)/ADT/經企・經營企劃" userId="f2502b62-c122-43e5-bd71-bddc8960e82e" providerId="ADAL" clId="{6F8D365B-DB76-4363-B0D3-C17464CB1873}" dt="2024-12-23T01:18:51.231" v="1050"/>
          <ac:spMkLst>
            <pc:docMk/>
            <pc:sldMk cId="3479635228" sldId="2147470164"/>
            <ac:spMk id="8" creationId="{1623EB72-169A-135D-FFD3-BBDA2E1C4357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9" creationId="{F9019A5C-E07A-1900-1BDC-3CED4A39D9F8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0" creationId="{B3766AC8-AA8B-CA1D-19A1-F09396745CEB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1" creationId="{E546C0B8-B09D-8565-64F6-E499AF907144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2" creationId="{67B72C25-353F-EF87-BB11-A2B5F736E65B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3" creationId="{6C9ED48B-57B4-A8B5-2D20-E6D40C071FF0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4" creationId="{E31D42E9-314E-70EA-B6F3-BF70D68C1345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23T01:18:56.954" v="1054" actId="1076"/>
          <ac:spMkLst>
            <pc:docMk/>
            <pc:sldMk cId="3479635228" sldId="2147470164"/>
            <ac:spMk id="15" creationId="{1A3BBC08-CBE2-ED59-268C-E549921C9D7D}"/>
          </ac:spMkLst>
        </pc:spChg>
        <pc:grpChg chg="add mod">
          <ac:chgData name="王 榮贊(wang jungtsan)/ADT/經企・經營企劃" userId="f2502b62-c122-43e5-bd71-bddc8960e82e" providerId="ADAL" clId="{6F8D365B-DB76-4363-B0D3-C17464CB1873}" dt="2024-12-23T01:18:56.954" v="1054" actId="1076"/>
          <ac:grpSpMkLst>
            <pc:docMk/>
            <pc:sldMk cId="3479635228" sldId="2147470164"/>
            <ac:grpSpMk id="3" creationId="{02FA5EBB-E9BC-D228-55AE-15D194C11827}"/>
          </ac:grpSpMkLst>
        </pc:grpChg>
        <pc:picChg chg="mod">
          <ac:chgData name="王 榮贊(wang jungtsan)/ADT/經企・經營企劃" userId="f2502b62-c122-43e5-bd71-bddc8960e82e" providerId="ADAL" clId="{6F8D365B-DB76-4363-B0D3-C17464CB1873}" dt="2024-12-23T01:18:51.231" v="1050"/>
          <ac:picMkLst>
            <pc:docMk/>
            <pc:sldMk cId="3479635228" sldId="2147470164"/>
            <ac:picMk id="4" creationId="{F401CE79-D662-D01B-FAB2-3D830513904C}"/>
          </ac:picMkLst>
        </pc:picChg>
        <pc:picChg chg="mod">
          <ac:chgData name="王 榮贊(wang jungtsan)/ADT/經企・經營企劃" userId="f2502b62-c122-43e5-bd71-bddc8960e82e" providerId="ADAL" clId="{6F8D365B-DB76-4363-B0D3-C17464CB1873}" dt="2024-12-23T01:19:11.595" v="1060" actId="1076"/>
          <ac:picMkLst>
            <pc:docMk/>
            <pc:sldMk cId="3479635228" sldId="2147470164"/>
            <ac:picMk id="16" creationId="{ADAD2464-961D-EDC3-8629-F4EAB60A8B35}"/>
          </ac:picMkLst>
        </pc:picChg>
      </pc:sldChg>
      <pc:sldChg chg="addSp delSp modSp mod">
        <pc:chgData name="王 榮贊(wang jungtsan)/ADT/經企・經營企劃" userId="f2502b62-c122-43e5-bd71-bddc8960e82e" providerId="ADAL" clId="{6F8D365B-DB76-4363-B0D3-C17464CB1873}" dt="2024-12-23T01:25:28.550" v="1092" actId="1076"/>
        <pc:sldMkLst>
          <pc:docMk/>
          <pc:sldMk cId="2116474170" sldId="2147470165"/>
        </pc:sldMkLst>
        <pc:spChg chg="mod">
          <ac:chgData name="王 榮贊(wang jungtsan)/ADT/經企・經營企劃" userId="f2502b62-c122-43e5-bd71-bddc8960e82e" providerId="ADAL" clId="{6F8D365B-DB76-4363-B0D3-C17464CB1873}" dt="2024-12-23T01:25:28.550" v="1092" actId="1076"/>
          <ac:spMkLst>
            <pc:docMk/>
            <pc:sldMk cId="2116474170" sldId="2147470165"/>
            <ac:spMk id="4" creationId="{44B27225-B0CA-BC83-FAAB-DE6C4F595D72}"/>
          </ac:spMkLst>
        </pc:spChg>
        <pc:spChg chg="mod">
          <ac:chgData name="王 榮贊(wang jungtsan)/ADT/經企・經營企劃" userId="f2502b62-c122-43e5-bd71-bddc8960e82e" providerId="ADAL" clId="{6F8D365B-DB76-4363-B0D3-C17464CB1873}" dt="2024-12-23T01:19:54.698" v="1067" actId="1076"/>
          <ac:spMkLst>
            <pc:docMk/>
            <pc:sldMk cId="2116474170" sldId="2147470165"/>
            <ac:spMk id="5" creationId="{5F6CBF5B-8DC0-AEF6-9887-8648BE687AF8}"/>
          </ac:spMkLst>
        </pc:spChg>
        <pc:spChg chg="add del mod">
          <ac:chgData name="王 榮贊(wang jungtsan)/ADT/經企・經營企劃" userId="f2502b62-c122-43e5-bd71-bddc8960e82e" providerId="ADAL" clId="{6F8D365B-DB76-4363-B0D3-C17464CB1873}" dt="2024-12-23T01:24:29.285" v="1086" actId="478"/>
          <ac:spMkLst>
            <pc:docMk/>
            <pc:sldMk cId="2116474170" sldId="2147470165"/>
            <ac:spMk id="7" creationId="{46D9C708-788C-4696-7510-844CB6364618}"/>
          </ac:spMkLst>
        </pc:spChg>
        <pc:spChg chg="add del mod">
          <ac:chgData name="王 榮贊(wang jungtsan)/ADT/經企・經營企劃" userId="f2502b62-c122-43e5-bd71-bddc8960e82e" providerId="ADAL" clId="{6F8D365B-DB76-4363-B0D3-C17464CB1873}" dt="2024-12-23T01:24:29.285" v="1086" actId="478"/>
          <ac:spMkLst>
            <pc:docMk/>
            <pc:sldMk cId="2116474170" sldId="2147470165"/>
            <ac:spMk id="8" creationId="{0689DEEA-F1DF-24C1-9127-82A86B633A70}"/>
          </ac:spMkLst>
        </pc:spChg>
        <pc:picChg chg="del mod ord">
          <ac:chgData name="王 榮贊(wang jungtsan)/ADT/經企・經營企劃" userId="f2502b62-c122-43e5-bd71-bddc8960e82e" providerId="ADAL" clId="{6F8D365B-DB76-4363-B0D3-C17464CB1873}" dt="2024-12-23T01:24:27.129" v="1085" actId="478"/>
          <ac:picMkLst>
            <pc:docMk/>
            <pc:sldMk cId="2116474170" sldId="2147470165"/>
            <ac:picMk id="3" creationId="{8799BBE4-277F-68D0-6FCB-F5F2E42D5A2F}"/>
          </ac:picMkLst>
        </pc:picChg>
        <pc:picChg chg="mod">
          <ac:chgData name="王 榮贊(wang jungtsan)/ADT/經企・經營企劃" userId="f2502b62-c122-43e5-bd71-bddc8960e82e" providerId="ADAL" clId="{6F8D365B-DB76-4363-B0D3-C17464CB1873}" dt="2024-12-23T01:24:37.933" v="1089" actId="14100"/>
          <ac:picMkLst>
            <pc:docMk/>
            <pc:sldMk cId="2116474170" sldId="2147470165"/>
            <ac:picMk id="9" creationId="{6A6B32A6-8E8E-4B61-9215-7D4D878F9CCD}"/>
          </ac:picMkLst>
        </pc:picChg>
      </pc:sldChg>
      <pc:sldChg chg="del">
        <pc:chgData name="王 榮贊(wang jungtsan)/ADT/經企・經營企劃" userId="f2502b62-c122-43e5-bd71-bddc8960e82e" providerId="ADAL" clId="{6F8D365B-DB76-4363-B0D3-C17464CB1873}" dt="2024-12-16T03:10:15.608" v="206" actId="47"/>
        <pc:sldMkLst>
          <pc:docMk/>
          <pc:sldMk cId="1496583169" sldId="2147470166"/>
        </pc:sldMkLst>
      </pc:sldChg>
      <pc:sldChg chg="del">
        <pc:chgData name="王 榮贊(wang jungtsan)/ADT/經企・經營企劃" userId="f2502b62-c122-43e5-bd71-bddc8960e82e" providerId="ADAL" clId="{6F8D365B-DB76-4363-B0D3-C17464CB1873}" dt="2024-12-16T03:10:15.608" v="206" actId="47"/>
        <pc:sldMkLst>
          <pc:docMk/>
          <pc:sldMk cId="603138236" sldId="2147470167"/>
        </pc:sldMkLst>
      </pc:sldChg>
      <pc:sldChg chg="addSp delSp modSp new mod">
        <pc:chgData name="王 榮贊(wang jungtsan)/ADT/經企・經營企劃" userId="f2502b62-c122-43e5-bd71-bddc8960e82e" providerId="ADAL" clId="{6F8D365B-DB76-4363-B0D3-C17464CB1873}" dt="2024-12-18T08:24:09.825" v="1049" actId="113"/>
        <pc:sldMkLst>
          <pc:docMk/>
          <pc:sldMk cId="1047006771" sldId="2147470167"/>
        </pc:sldMkLst>
        <pc:spChg chg="del mod">
          <ac:chgData name="王 榮贊(wang jungtsan)/ADT/經企・經營企劃" userId="f2502b62-c122-43e5-bd71-bddc8960e82e" providerId="ADAL" clId="{6F8D365B-DB76-4363-B0D3-C17464CB1873}" dt="2024-12-17T01:16:49.760" v="548" actId="478"/>
          <ac:spMkLst>
            <pc:docMk/>
            <pc:sldMk cId="1047006771" sldId="2147470167"/>
            <ac:spMk id="3" creationId="{9EB5C71C-E525-E953-0804-E44B62CE66AD}"/>
          </ac:spMkLst>
        </pc:spChg>
        <pc:spChg chg="add mod">
          <ac:chgData name="王 榮贊(wang jungtsan)/ADT/經企・經營企劃" userId="f2502b62-c122-43e5-bd71-bddc8960e82e" providerId="ADAL" clId="{6F8D365B-DB76-4363-B0D3-C17464CB1873}" dt="2024-12-18T08:24:00.799" v="1047" actId="20577"/>
          <ac:spMkLst>
            <pc:docMk/>
            <pc:sldMk cId="1047006771" sldId="2147470167"/>
            <ac:spMk id="8" creationId="{E0DB333D-B914-1D88-98C4-3E3A92B3A452}"/>
          </ac:spMkLst>
        </pc:spChg>
        <pc:graphicFrameChg chg="add mod">
          <ac:chgData name="王 榮贊(wang jungtsan)/ADT/經企・經營企劃" userId="f2502b62-c122-43e5-bd71-bddc8960e82e" providerId="ADAL" clId="{6F8D365B-DB76-4363-B0D3-C17464CB1873}" dt="2024-12-18T08:23:34.656" v="1040"/>
          <ac:graphicFrameMkLst>
            <pc:docMk/>
            <pc:sldMk cId="1047006771" sldId="2147470167"/>
            <ac:graphicFrameMk id="3" creationId="{362D90D9-DC13-01EA-0CA5-A2C8AFABD771}"/>
          </ac:graphicFrameMkLst>
        </pc:graphicFrameChg>
        <pc:graphicFrameChg chg="add mod modGraphic">
          <ac:chgData name="王 榮贊(wang jungtsan)/ADT/經企・經營企劃" userId="f2502b62-c122-43e5-bd71-bddc8960e82e" providerId="ADAL" clId="{6F8D365B-DB76-4363-B0D3-C17464CB1873}" dt="2024-12-18T08:24:09.825" v="1049" actId="113"/>
          <ac:graphicFrameMkLst>
            <pc:docMk/>
            <pc:sldMk cId="1047006771" sldId="2147470167"/>
            <ac:graphicFrameMk id="4" creationId="{CC78B895-9E5A-7660-60F7-368D2977CDF5}"/>
          </ac:graphicFrameMkLst>
        </pc:graphicFrameChg>
        <pc:graphicFrameChg chg="add mod">
          <ac:chgData name="王 榮贊(wang jungtsan)/ADT/經企・經營企劃" userId="f2502b62-c122-43e5-bd71-bddc8960e82e" providerId="ADAL" clId="{6F8D365B-DB76-4363-B0D3-C17464CB1873}" dt="2024-12-18T07:54:13.994" v="807"/>
          <ac:graphicFrameMkLst>
            <pc:docMk/>
            <pc:sldMk cId="1047006771" sldId="2147470167"/>
            <ac:graphicFrameMk id="5" creationId="{1C271A47-DB16-BD9E-1934-ECDA6458C2D4}"/>
          </ac:graphicFrameMkLst>
        </pc:graphicFrameChg>
        <pc:graphicFrameChg chg="add mod">
          <ac:chgData name="王 榮贊(wang jungtsan)/ADT/經企・經營企劃" userId="f2502b62-c122-43e5-bd71-bddc8960e82e" providerId="ADAL" clId="{6F8D365B-DB76-4363-B0D3-C17464CB1873}" dt="2024-12-18T07:54:38.281" v="816" actId="14100"/>
          <ac:graphicFrameMkLst>
            <pc:docMk/>
            <pc:sldMk cId="1047006771" sldId="2147470167"/>
            <ac:graphicFrameMk id="6" creationId="{F09075EB-68E4-63DB-04AD-0BEA8889A63F}"/>
          </ac:graphicFrameMkLst>
        </pc:graphicFrameChg>
        <pc:graphicFrameChg chg="add del mod modGraphic">
          <ac:chgData name="王 榮贊(wang jungtsan)/ADT/經企・經營企劃" userId="f2502b62-c122-43e5-bd71-bddc8960e82e" providerId="ADAL" clId="{6F8D365B-DB76-4363-B0D3-C17464CB1873}" dt="2024-12-18T08:23:34.107" v="1039" actId="478"/>
          <ac:graphicFrameMkLst>
            <pc:docMk/>
            <pc:sldMk cId="1047006771" sldId="2147470167"/>
            <ac:graphicFrameMk id="7" creationId="{7BEDF526-558B-7DA4-A406-A80EB6A4A6A5}"/>
          </ac:graphicFrameMkLst>
        </pc:graphicFrameChg>
        <pc:picChg chg="del mod">
          <ac:chgData name="王 榮贊(wang jungtsan)/ADT/經企・經營企劃" userId="f2502b62-c122-43e5-bd71-bddc8960e82e" providerId="ADAL" clId="{6F8D365B-DB76-4363-B0D3-C17464CB1873}" dt="2024-12-18T07:54:13.537" v="806" actId="478"/>
          <ac:picMkLst>
            <pc:docMk/>
            <pc:sldMk cId="1047006771" sldId="2147470167"/>
            <ac:picMk id="3" creationId="{E7F7CBBE-8F6A-A429-C855-E8C484BF527B}"/>
          </ac:picMkLst>
        </pc:picChg>
        <pc:picChg chg="add del mod">
          <ac:chgData name="王 榮贊(wang jungtsan)/ADT/經企・經營企劃" userId="f2502b62-c122-43e5-bd71-bddc8960e82e" providerId="ADAL" clId="{6F8D365B-DB76-4363-B0D3-C17464CB1873}" dt="2024-12-18T07:53:39.436" v="800" actId="478"/>
          <ac:picMkLst>
            <pc:docMk/>
            <pc:sldMk cId="1047006771" sldId="2147470167"/>
            <ac:picMk id="4" creationId="{CEE30EF1-4B5E-ED24-6271-2771CD0D4FD1}"/>
          </ac:picMkLst>
        </pc:picChg>
        <pc:picChg chg="add del mod">
          <ac:chgData name="王 榮贊(wang jungtsan)/ADT/經企・經營企劃" userId="f2502b62-c122-43e5-bd71-bddc8960e82e" providerId="ADAL" clId="{6F8D365B-DB76-4363-B0D3-C17464CB1873}" dt="2024-12-18T07:55:58.233" v="879" actId="478"/>
          <ac:picMkLst>
            <pc:docMk/>
            <pc:sldMk cId="1047006771" sldId="2147470167"/>
            <ac:picMk id="1025" creationId="{CF6CC6D4-46C8-F42E-FA51-BAC38C701AF0}"/>
          </ac:picMkLst>
        </pc:picChg>
      </pc:sldChg>
      <pc:sldChg chg="add del">
        <pc:chgData name="王 榮贊(wang jungtsan)/ADT/經企・經營企劃" userId="f2502b62-c122-43e5-bd71-bddc8960e82e" providerId="ADAL" clId="{6F8D365B-DB76-4363-B0D3-C17464CB1873}" dt="2024-12-18T07:55:16.092" v="828" actId="47"/>
        <pc:sldMkLst>
          <pc:docMk/>
          <pc:sldMk cId="2066114449" sldId="2147470168"/>
        </pc:sldMkLst>
      </pc:sldChg>
    </pc:docChg>
  </pc:docChgLst>
  <pc:docChgLst>
    <pc:chgData name="陳 啟宏(chen chihung)/ADT/雲林工場" userId="cd1adf54-ebb0-4be5-96c2-b6f32ee169d6" providerId="ADAL" clId="{CD94B161-E898-4301-BE11-04AE10A2B710}"/>
    <pc:docChg chg="modSld">
      <pc:chgData name="陳 啟宏(chen chihung)/ADT/雲林工場" userId="cd1adf54-ebb0-4be5-96c2-b6f32ee169d6" providerId="ADAL" clId="{CD94B161-E898-4301-BE11-04AE10A2B710}" dt="2024-12-25T22:12:40.036" v="6" actId="115"/>
      <pc:docMkLst>
        <pc:docMk/>
      </pc:docMkLst>
      <pc:sldChg chg="modSp mod">
        <pc:chgData name="陳 啟宏(chen chihung)/ADT/雲林工場" userId="cd1adf54-ebb0-4be5-96c2-b6f32ee169d6" providerId="ADAL" clId="{CD94B161-E898-4301-BE11-04AE10A2B710}" dt="2024-12-25T22:08:11.663" v="2" actId="115"/>
        <pc:sldMkLst>
          <pc:docMk/>
          <pc:sldMk cId="3642898204" sldId="2147470149"/>
        </pc:sldMkLst>
        <pc:spChg chg="mod">
          <ac:chgData name="陳 啟宏(chen chihung)/ADT/雲林工場" userId="cd1adf54-ebb0-4be5-96c2-b6f32ee169d6" providerId="ADAL" clId="{CD94B161-E898-4301-BE11-04AE10A2B710}" dt="2024-12-25T22:08:11.663" v="2" actId="115"/>
          <ac:spMkLst>
            <pc:docMk/>
            <pc:sldMk cId="3642898204" sldId="2147470149"/>
            <ac:spMk id="3" creationId="{3177765B-2256-D380-3958-AF767674CE75}"/>
          </ac:spMkLst>
        </pc:spChg>
      </pc:sldChg>
      <pc:sldChg chg="modSp mod">
        <pc:chgData name="陳 啟宏(chen chihung)/ADT/雲林工場" userId="cd1adf54-ebb0-4be5-96c2-b6f32ee169d6" providerId="ADAL" clId="{CD94B161-E898-4301-BE11-04AE10A2B710}" dt="2024-12-25T22:11:53.576" v="4" actId="115"/>
        <pc:sldMkLst>
          <pc:docMk/>
          <pc:sldMk cId="2527877612" sldId="2147470151"/>
        </pc:sldMkLst>
        <pc:spChg chg="mod">
          <ac:chgData name="陳 啟宏(chen chihung)/ADT/雲林工場" userId="cd1adf54-ebb0-4be5-96c2-b6f32ee169d6" providerId="ADAL" clId="{CD94B161-E898-4301-BE11-04AE10A2B710}" dt="2024-12-25T22:11:53.576" v="4" actId="115"/>
          <ac:spMkLst>
            <pc:docMk/>
            <pc:sldMk cId="2527877612" sldId="2147470151"/>
            <ac:spMk id="7" creationId="{B3A9E314-1E97-E3B8-B101-D854FA7230FC}"/>
          </ac:spMkLst>
        </pc:spChg>
      </pc:sldChg>
      <pc:sldChg chg="modSp mod">
        <pc:chgData name="陳 啟宏(chen chihung)/ADT/雲林工場" userId="cd1adf54-ebb0-4be5-96c2-b6f32ee169d6" providerId="ADAL" clId="{CD94B161-E898-4301-BE11-04AE10A2B710}" dt="2024-12-25T22:12:40.036" v="6" actId="115"/>
        <pc:sldMkLst>
          <pc:docMk/>
          <pc:sldMk cId="2702870473" sldId="2147470152"/>
        </pc:sldMkLst>
        <pc:spChg chg="mod">
          <ac:chgData name="陳 啟宏(chen chihung)/ADT/雲林工場" userId="cd1adf54-ebb0-4be5-96c2-b6f32ee169d6" providerId="ADAL" clId="{CD94B161-E898-4301-BE11-04AE10A2B710}" dt="2024-12-25T22:12:40.036" v="6" actId="115"/>
          <ac:spMkLst>
            <pc:docMk/>
            <pc:sldMk cId="2702870473" sldId="2147470152"/>
            <ac:spMk id="7" creationId="{0D49789F-604E-F5EF-BAFB-231C915D2677}"/>
          </ac:spMkLst>
        </pc:spChg>
      </pc:sldChg>
      <pc:sldChg chg="modSp mod">
        <pc:chgData name="陳 啟宏(chen chihung)/ADT/雲林工場" userId="cd1adf54-ebb0-4be5-96c2-b6f32ee169d6" providerId="ADAL" clId="{CD94B161-E898-4301-BE11-04AE10A2B710}" dt="2024-12-25T22:03:26.811" v="1" actId="115"/>
        <pc:sldMkLst>
          <pc:docMk/>
          <pc:sldMk cId="3456678238" sldId="2147470160"/>
        </pc:sldMkLst>
        <pc:spChg chg="mod">
          <ac:chgData name="陳 啟宏(chen chihung)/ADT/雲林工場" userId="cd1adf54-ebb0-4be5-96c2-b6f32ee169d6" providerId="ADAL" clId="{CD94B161-E898-4301-BE11-04AE10A2B710}" dt="2024-12-25T22:03:26.811" v="1" actId="115"/>
          <ac:spMkLst>
            <pc:docMk/>
            <pc:sldMk cId="3456678238" sldId="2147470160"/>
            <ac:spMk id="28" creationId="{CB639EEF-9FFB-2218-A2D1-F441AC440A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5D44-885D-486F-A50E-416C0FC6AAEF}" type="datetimeFigureOut">
              <a:rPr kumimoji="1" lang="ja-JP" altLang="en-US" smtClean="0"/>
              <a:t>2025/2/5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EC75F-FC98-45D3-BC5C-32FDBF76BD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26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71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92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92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21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agc.com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agc.com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agc.com/" TargetMode="Externa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1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954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7" y="3125315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208" y="6068825"/>
            <a:ext cx="4652284" cy="41731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19404" y="605841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/>
              <a:t>年</a:t>
            </a:r>
            <a:r>
              <a:rPr lang="en-US" altLang="ja-JP"/>
              <a:t>XX</a:t>
            </a:r>
            <a:r>
              <a:rPr lang="ja-JP" altLang="en-US"/>
              <a:t>月</a:t>
            </a:r>
            <a:r>
              <a:rPr lang="en-US" altLang="ja-JP"/>
              <a:t>XX</a:t>
            </a:r>
            <a:r>
              <a:rPr lang="ja-JP" altLang="en-US"/>
              <a:t>日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223" y="1555406"/>
            <a:ext cx="1773655" cy="1441094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BDC2D22-0BBB-4858-A94B-D259DF905757}"/>
              </a:ext>
            </a:extLst>
          </p:cNvPr>
          <p:cNvSpPr/>
          <p:nvPr userDrawn="1"/>
        </p:nvSpPr>
        <p:spPr>
          <a:xfrm>
            <a:off x="419404" y="4498336"/>
            <a:ext cx="6096000" cy="7740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艾杰旭（</a:t>
            </a: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AGC)</a:t>
            </a: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顯示玻璃股份有限公司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AGC</a:t>
            </a: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Display</a:t>
            </a: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Glass</a:t>
            </a: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Taiwan</a:t>
            </a:r>
            <a:r>
              <a:rPr kumimoji="1" lang="ja-JP" altLang="en-US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21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Inc.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978445A-8256-4A9F-982A-9870C72C7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3089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6" y="2638773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6" y="2890746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2" y="3151801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0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2" y="3409607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0"/>
            <a:ext cx="1562376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88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29" cy="1170432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51C45F-5FF1-40C3-8828-225C0B53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8733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1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29" cy="117043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703A9F-9895-4E42-B73B-131F342CE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1880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56272" y="170117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800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0" y="71823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3200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9" y="1514286"/>
            <a:ext cx="8123735" cy="1512888"/>
          </a:xfrm>
        </p:spPr>
        <p:txBody>
          <a:bodyPr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7" y="3125314"/>
            <a:ext cx="8123735" cy="486011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1" y="6140934"/>
            <a:ext cx="4652284" cy="41731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8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/>
              <a:t>年</a:t>
            </a:r>
            <a:r>
              <a:rPr lang="en-US" altLang="ja-JP"/>
              <a:t>XX</a:t>
            </a:r>
            <a:r>
              <a:rPr lang="ja-JP" altLang="en-US"/>
              <a:t>月</a:t>
            </a:r>
            <a:r>
              <a:rPr lang="en-US" altLang="ja-JP"/>
              <a:t>XX</a:t>
            </a:r>
            <a:r>
              <a:rPr lang="ja-JP" altLang="en-US"/>
              <a:t>日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4" y="1555406"/>
            <a:ext cx="1773654" cy="144109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 userDrawn="1"/>
        </p:nvSpPr>
        <p:spPr>
          <a:xfrm>
            <a:off x="643549" y="4813070"/>
            <a:ext cx="10620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艾杰旭（</a:t>
            </a:r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AGC)</a:t>
            </a: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顯示玻璃股份有限公司</a:t>
            </a:r>
          </a:p>
          <a:p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AGC</a:t>
            </a: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Display</a:t>
            </a: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Glass</a:t>
            </a: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Taiwan</a:t>
            </a:r>
            <a:r>
              <a:rPr kumimoji="1" lang="ja-JP" altLang="en-US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en-US" altLang="ja-JP" sz="2400" b="1" i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Inc.</a:t>
            </a:r>
          </a:p>
        </p:txBody>
      </p:sp>
    </p:spTree>
    <p:extLst>
      <p:ext uri="{BB962C8B-B14F-4D97-AF65-F5344CB8AC3E}">
        <p14:creationId xmlns:p14="http://schemas.microsoft.com/office/powerpoint/2010/main" val="345449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1547"/>
            <a:ext cx="10972800" cy="674268"/>
          </a:xfrm>
          <a:solidFill>
            <a:srgbClr val="001F6A"/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53221"/>
            <a:ext cx="10972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10570233" y="6381330"/>
            <a:ext cx="1058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154A8A-7DF6-4F80-BB42-C4ABCC7A8F59}" type="slidenum">
              <a:rPr lang="en-US" altLang="zh-TW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806312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0" y="1008529"/>
            <a:ext cx="5692289" cy="5400000"/>
          </a:xfrm>
        </p:spPr>
        <p:txBody>
          <a:bodyPr/>
          <a:lstStyle>
            <a:lvl1pPr>
              <a:defRPr sz="24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8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6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4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8" cy="5400000"/>
          </a:xfrm>
        </p:spPr>
        <p:txBody>
          <a:bodyPr/>
          <a:lstStyle>
            <a:lvl1pPr>
              <a:defRPr sz="24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8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6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400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100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8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4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3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1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954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7" y="3125315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1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50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9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4" y="1555406"/>
            <a:ext cx="1773655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04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36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93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0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5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3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0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853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1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43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0"/>
            <a:ext cx="1562376" cy="185877"/>
          </a:xfrm>
          <a:prstGeom prst="rect">
            <a:avLst/>
          </a:prstGeom>
        </p:spPr>
      </p:pic>
      <p:sp>
        <p:nvSpPr>
          <p:cNvPr id="13" name="正方形/長方形 12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93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1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29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3" y="7182357"/>
            <a:ext cx="184731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727" b="1">
              <a:solidFill>
                <a:srgbClr val="FFFFFF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3408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6" y="3125318"/>
            <a:ext cx="8123737" cy="486011"/>
          </a:xfrm>
        </p:spPr>
        <p:txBody>
          <a:bodyPr>
            <a:noAutofit/>
          </a:bodyPr>
          <a:lstStyle>
            <a:lvl1pPr marL="0" indent="0" algn="l">
              <a:buNone/>
              <a:defRPr sz="204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89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3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9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30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>
              <a:solidFill>
                <a:srgbClr val="3246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6" y="1555406"/>
            <a:ext cx="1773654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727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4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727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4" y="177508"/>
            <a:ext cx="1753772" cy="67056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FA7B5-C401-4888-8F0C-8D88DC4F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70875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70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CB00990-5A7E-4411-BA5D-666F3451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2774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9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2" y="1008529"/>
            <a:ext cx="5692289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8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E18C3D5-D7E5-4D3F-8151-2D6A8619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61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704" b="1"/>
            </a:lvl2pPr>
            <a:lvl3pPr marL="779173" indent="0">
              <a:buNone/>
              <a:defRPr sz="1534" b="1"/>
            </a:lvl3pPr>
            <a:lvl4pPr marL="1168759" indent="0">
              <a:buNone/>
              <a:defRPr sz="1363" b="1"/>
            </a:lvl4pPr>
            <a:lvl5pPr marL="1558345" indent="0">
              <a:buNone/>
              <a:defRPr sz="1363" b="1"/>
            </a:lvl5pPr>
            <a:lvl6pPr marL="1947932" indent="0">
              <a:buNone/>
              <a:defRPr sz="1363" b="1"/>
            </a:lvl6pPr>
            <a:lvl7pPr marL="2337518" indent="0">
              <a:buNone/>
              <a:defRPr sz="1363" b="1"/>
            </a:lvl7pPr>
            <a:lvl8pPr marL="2727104" indent="0">
              <a:buNone/>
              <a:defRPr sz="1363" b="1"/>
            </a:lvl8pPr>
            <a:lvl9pPr marL="3116691" indent="0">
              <a:buNone/>
              <a:defRPr sz="136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5" cy="4505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704" b="1"/>
            </a:lvl2pPr>
            <a:lvl3pPr marL="779173" indent="0">
              <a:buNone/>
              <a:defRPr sz="1534" b="1"/>
            </a:lvl3pPr>
            <a:lvl4pPr marL="1168759" indent="0">
              <a:buNone/>
              <a:defRPr sz="1363" b="1"/>
            </a:lvl4pPr>
            <a:lvl5pPr marL="1558345" indent="0">
              <a:buNone/>
              <a:defRPr sz="1363" b="1"/>
            </a:lvl5pPr>
            <a:lvl6pPr marL="1947932" indent="0">
              <a:buNone/>
              <a:defRPr sz="1363" b="1"/>
            </a:lvl6pPr>
            <a:lvl7pPr marL="2337518" indent="0">
              <a:buNone/>
              <a:defRPr sz="1363" b="1"/>
            </a:lvl7pPr>
            <a:lvl8pPr marL="2727104" indent="0">
              <a:buNone/>
              <a:defRPr sz="1363" b="1"/>
            </a:lvl8pPr>
            <a:lvl9pPr marL="3116691" indent="0">
              <a:buNone/>
              <a:defRPr sz="136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5" cy="4517032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CC95716-CA0A-4ADD-99F2-D42AC6430F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1482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5" y="1007390"/>
            <a:ext cx="6910034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70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704"/>
            </a:lvl6pPr>
            <a:lvl7pPr>
              <a:defRPr sz="1704"/>
            </a:lvl7pPr>
            <a:lvl8pPr>
              <a:defRPr sz="1704"/>
            </a:lvl8pPr>
            <a:lvl9pPr>
              <a:defRPr sz="170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2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193"/>
            </a:lvl2pPr>
            <a:lvl3pPr marL="779173" indent="0">
              <a:buNone/>
              <a:defRPr sz="1023"/>
            </a:lvl3pPr>
            <a:lvl4pPr marL="1168759" indent="0">
              <a:buNone/>
              <a:defRPr sz="852"/>
            </a:lvl4pPr>
            <a:lvl5pPr marL="1558345" indent="0">
              <a:buNone/>
              <a:defRPr sz="852"/>
            </a:lvl5pPr>
            <a:lvl6pPr marL="1947932" indent="0">
              <a:buNone/>
              <a:defRPr sz="852"/>
            </a:lvl6pPr>
            <a:lvl7pPr marL="2337518" indent="0">
              <a:buNone/>
              <a:defRPr sz="852"/>
            </a:lvl7pPr>
            <a:lvl8pPr marL="2727104" indent="0">
              <a:buNone/>
              <a:defRPr sz="852"/>
            </a:lvl8pPr>
            <a:lvl9pPr marL="3116691" indent="0">
              <a:buNone/>
              <a:defRPr sz="852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3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B5D6447-79A8-4CCA-83B9-E4E361D62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9216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 userDrawn="1"/>
        </p:nvSpPr>
        <p:spPr>
          <a:xfrm>
            <a:off x="630917" y="3806200"/>
            <a:ext cx="1015021" cy="564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067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067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06" y="1295426"/>
            <a:ext cx="3651972" cy="13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9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9" y="4978748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9" y="523072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3" y="549177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8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3" y="5749582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8" y="3897313"/>
            <a:ext cx="1562377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9" y="2638773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9" y="289074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3" y="315180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3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3" y="3409607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8" y="1557343"/>
            <a:ext cx="1562377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91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1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3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1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図形グループ 7"/>
          <p:cNvGrpSpPr/>
          <p:nvPr userDrawn="1"/>
        </p:nvGrpSpPr>
        <p:grpSpPr>
          <a:xfrm>
            <a:off x="234831" y="192168"/>
            <a:ext cx="11750400" cy="725636"/>
            <a:chOff x="183785" y="207286"/>
            <a:chExt cx="9547200" cy="725636"/>
          </a:xfrm>
        </p:grpSpPr>
        <p:grpSp>
          <p:nvGrpSpPr>
            <p:cNvPr id="9" name="図形グループ 8"/>
            <p:cNvGrpSpPr/>
            <p:nvPr userDrawn="1"/>
          </p:nvGrpSpPr>
          <p:grpSpPr>
            <a:xfrm>
              <a:off x="183785" y="207286"/>
              <a:ext cx="9547200" cy="725636"/>
              <a:chOff x="142220" y="234996"/>
              <a:chExt cx="9547200" cy="725636"/>
            </a:xfrm>
          </p:grpSpPr>
          <p:sp>
            <p:nvSpPr>
              <p:cNvPr id="11" name="正方形/長方形 10"/>
              <p:cNvSpPr/>
              <p:nvPr userDrawn="1"/>
            </p:nvSpPr>
            <p:spPr>
              <a:xfrm>
                <a:off x="142220" y="234996"/>
                <a:ext cx="9547200" cy="679204"/>
              </a:xfrm>
              <a:prstGeom prst="rect">
                <a:avLst/>
              </a:prstGeom>
              <a:gradFill flip="none" rotWithShape="1">
                <a:gsLst>
                  <a:gs pos="0">
                    <a:srgbClr val="281EC8"/>
                  </a:gs>
                  <a:gs pos="70000">
                    <a:srgbClr val="281E64">
                      <a:lumMod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416"/>
              </a:p>
            </p:txBody>
          </p:sp>
          <p:sp>
            <p:nvSpPr>
              <p:cNvPr id="12" name="正方形/長方形 11"/>
              <p:cNvSpPr/>
              <p:nvPr userDrawn="1"/>
            </p:nvSpPr>
            <p:spPr>
              <a:xfrm>
                <a:off x="142220" y="914913"/>
                <a:ext cx="9547200" cy="45719"/>
              </a:xfrm>
              <a:prstGeom prst="rect">
                <a:avLst/>
              </a:prstGeom>
              <a:solidFill>
                <a:srgbClr val="E6003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416"/>
              </a:p>
            </p:txBody>
          </p:sp>
        </p:grpSp>
        <p:pic>
          <p:nvPicPr>
            <p:cNvPr id="10" name="図 9" descr="名称未設定-3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784" y="450439"/>
              <a:ext cx="649547" cy="222733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2" y="1149927"/>
            <a:ext cx="6793409" cy="5220000"/>
          </a:xfrm>
        </p:spPr>
        <p:txBody>
          <a:bodyPr/>
          <a:lstStyle>
            <a:lvl1pPr>
              <a:defRPr sz="2517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20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888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57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57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573"/>
            </a:lvl6pPr>
            <a:lvl7pPr>
              <a:defRPr sz="1573"/>
            </a:lvl7pPr>
            <a:lvl8pPr>
              <a:defRPr sz="1573"/>
            </a:lvl8pPr>
            <a:lvl9pPr>
              <a:defRPr sz="157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1573"/>
            </a:lvl1pPr>
            <a:lvl2pPr marL="359627" indent="0">
              <a:buNone/>
              <a:defRPr sz="1101"/>
            </a:lvl2pPr>
            <a:lvl3pPr marL="719255" indent="0">
              <a:buNone/>
              <a:defRPr sz="944"/>
            </a:lvl3pPr>
            <a:lvl4pPr marL="1078881" indent="0">
              <a:buNone/>
              <a:defRPr sz="786"/>
            </a:lvl4pPr>
            <a:lvl5pPr marL="1438508" indent="0">
              <a:buNone/>
              <a:defRPr sz="786"/>
            </a:lvl5pPr>
            <a:lvl6pPr marL="1798136" indent="0">
              <a:buNone/>
              <a:defRPr sz="786"/>
            </a:lvl6pPr>
            <a:lvl7pPr marL="2157763" indent="0">
              <a:buNone/>
              <a:defRPr sz="786"/>
            </a:lvl7pPr>
            <a:lvl8pPr marL="2517390" indent="0">
              <a:buNone/>
              <a:defRPr sz="786"/>
            </a:lvl8pPr>
            <a:lvl9pPr marL="2877017" indent="0">
              <a:buNone/>
              <a:defRPr sz="78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6197" y="206732"/>
            <a:ext cx="10315771" cy="6799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7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4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226197" y="6473439"/>
            <a:ext cx="11750400" cy="22860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416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E47C57E-3898-4F77-84E0-3DD35F8D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2402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2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954" b="1">
              <a:solidFill>
                <a:srgbClr val="FFFFFF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6" y="3125316"/>
            <a:ext cx="8123737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2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9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9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>
              <a:solidFill>
                <a:srgbClr val="3246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5" y="1555406"/>
            <a:ext cx="1773654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3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3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097593" y="6499605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875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FA7B5-C401-4888-8F0C-8D88DC4F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73B587-F603-048A-E47B-977D1EBD3D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41" y="1"/>
            <a:ext cx="1743959" cy="8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39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CB00990-5A7E-4411-BA5D-666F3451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061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1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8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E18C3D5-D7E5-4D3F-8151-2D6A8619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283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5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5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CC95716-CA0A-4ADD-99F2-D42AC6430F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536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5" y="1007390"/>
            <a:ext cx="6910034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1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1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B5D6447-79A8-4CCA-83B9-E4E361D62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393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 userDrawn="1"/>
        </p:nvSpPr>
        <p:spPr>
          <a:xfrm>
            <a:off x="630916" y="3806201"/>
            <a:ext cx="1083951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323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323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05" y="1295426"/>
            <a:ext cx="3651972" cy="13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8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7" y="4978748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7" y="523072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3" y="549177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6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3" y="5749582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3897313"/>
            <a:ext cx="1562377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0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7" y="2638773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7" y="289074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3" y="315180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1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3" y="3409607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1"/>
            <a:ext cx="1562377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89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2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6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図形グループ 7"/>
          <p:cNvGrpSpPr/>
          <p:nvPr userDrawn="1"/>
        </p:nvGrpSpPr>
        <p:grpSpPr>
          <a:xfrm>
            <a:off x="234831" y="192168"/>
            <a:ext cx="11750400" cy="725636"/>
            <a:chOff x="183785" y="207286"/>
            <a:chExt cx="9547200" cy="725636"/>
          </a:xfrm>
        </p:grpSpPr>
        <p:grpSp>
          <p:nvGrpSpPr>
            <p:cNvPr id="9" name="図形グループ 8"/>
            <p:cNvGrpSpPr/>
            <p:nvPr userDrawn="1"/>
          </p:nvGrpSpPr>
          <p:grpSpPr>
            <a:xfrm>
              <a:off x="183785" y="207286"/>
              <a:ext cx="9547200" cy="725636"/>
              <a:chOff x="142220" y="234996"/>
              <a:chExt cx="9547200" cy="725636"/>
            </a:xfrm>
          </p:grpSpPr>
          <p:sp>
            <p:nvSpPr>
              <p:cNvPr id="11" name="正方形/長方形 10"/>
              <p:cNvSpPr/>
              <p:nvPr userDrawn="1"/>
            </p:nvSpPr>
            <p:spPr>
              <a:xfrm>
                <a:off x="142220" y="234996"/>
                <a:ext cx="9547200" cy="679204"/>
              </a:xfrm>
              <a:prstGeom prst="rect">
                <a:avLst/>
              </a:prstGeom>
              <a:gradFill flip="none" rotWithShape="1">
                <a:gsLst>
                  <a:gs pos="0">
                    <a:srgbClr val="281EC8"/>
                  </a:gs>
                  <a:gs pos="70000">
                    <a:srgbClr val="281E64">
                      <a:lumMod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534"/>
              </a:p>
            </p:txBody>
          </p:sp>
          <p:sp>
            <p:nvSpPr>
              <p:cNvPr id="12" name="正方形/長方形 11"/>
              <p:cNvSpPr/>
              <p:nvPr userDrawn="1"/>
            </p:nvSpPr>
            <p:spPr>
              <a:xfrm>
                <a:off x="142220" y="914913"/>
                <a:ext cx="9547200" cy="45719"/>
              </a:xfrm>
              <a:prstGeom prst="rect">
                <a:avLst/>
              </a:prstGeom>
              <a:solidFill>
                <a:srgbClr val="E6003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534"/>
              </a:p>
            </p:txBody>
          </p:sp>
        </p:grpSp>
        <p:pic>
          <p:nvPicPr>
            <p:cNvPr id="10" name="図 9" descr="名称未設定-3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784" y="450439"/>
              <a:ext cx="649547" cy="222733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1" y="1149927"/>
            <a:ext cx="6793409" cy="5220000"/>
          </a:xfrm>
        </p:spPr>
        <p:txBody>
          <a:bodyPr/>
          <a:lstStyle>
            <a:lvl1pPr>
              <a:defRPr sz="2727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386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045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704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04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704"/>
            </a:lvl6pPr>
            <a:lvl7pPr>
              <a:defRPr sz="1704"/>
            </a:lvl7pPr>
            <a:lvl8pPr>
              <a:defRPr sz="1704"/>
            </a:lvl8pPr>
            <a:lvl9pPr>
              <a:defRPr sz="170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1704"/>
            </a:lvl1pPr>
            <a:lvl2pPr marL="389586" indent="0">
              <a:buNone/>
              <a:defRPr sz="1193"/>
            </a:lvl2pPr>
            <a:lvl3pPr marL="779173" indent="0">
              <a:buNone/>
              <a:defRPr sz="1023"/>
            </a:lvl3pPr>
            <a:lvl4pPr marL="1168759" indent="0">
              <a:buNone/>
              <a:defRPr sz="852"/>
            </a:lvl4pPr>
            <a:lvl5pPr marL="1558345" indent="0">
              <a:buNone/>
              <a:defRPr sz="852"/>
            </a:lvl5pPr>
            <a:lvl6pPr marL="1947932" indent="0">
              <a:buNone/>
              <a:defRPr sz="852"/>
            </a:lvl6pPr>
            <a:lvl7pPr marL="2337518" indent="0">
              <a:buNone/>
              <a:defRPr sz="852"/>
            </a:lvl7pPr>
            <a:lvl8pPr marL="2727104" indent="0">
              <a:buNone/>
              <a:defRPr sz="852"/>
            </a:lvl8pPr>
            <a:lvl9pPr marL="3116691" indent="0">
              <a:buNone/>
              <a:defRPr sz="85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6197" y="206730"/>
            <a:ext cx="10315771" cy="6799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5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3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226197" y="6473439"/>
            <a:ext cx="11750400" cy="22860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534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E47C57E-3898-4F77-84E0-3DD35F8D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68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0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3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0" y="6422132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7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9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0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853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437629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9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 userDrawn="1"/>
        </p:nvSpPr>
        <p:spPr>
          <a:xfrm>
            <a:off x="630915" y="3806200"/>
            <a:ext cx="1083951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323" b="1" i="0" baseline="0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kumimoji="1" lang="ja-JP" altLang="en-US" sz="3323" b="1" i="0" baseline="0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05" y="1295426"/>
            <a:ext cx="3651972" cy="139565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636406B-B9EE-45EA-A0B1-1F35A74C6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7006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7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6" y="4978748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6" y="5230721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2" y="5491776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5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2" y="5749582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3897313"/>
            <a:ext cx="1562376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C247E7A-7F73-4CB1-8E53-390B9F591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467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1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2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9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D5B55F3-28D4-BAD1-D37A-2261B9533A9C}"/>
              </a:ext>
            </a:extLst>
          </p:cNvPr>
          <p:cNvGrpSpPr/>
          <p:nvPr userDrawn="1"/>
        </p:nvGrpSpPr>
        <p:grpSpPr>
          <a:xfrm>
            <a:off x="204718" y="6358465"/>
            <a:ext cx="4109149" cy="490108"/>
            <a:chOff x="207659" y="6360799"/>
            <a:chExt cx="4109149" cy="4901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C35DFBC-759F-6E6A-A2D6-777A59E271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/>
            <a:srcRect l="7804" t="3868" r="5953" b="30229"/>
            <a:stretch/>
          </p:blipFill>
          <p:spPr>
            <a:xfrm>
              <a:off x="207659" y="6360799"/>
              <a:ext cx="1340793" cy="47297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877F07B-571E-299A-49B1-65D8DBDDD0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/>
            <a:srcRect b="28353"/>
            <a:stretch/>
          </p:blipFill>
          <p:spPr>
            <a:xfrm>
              <a:off x="1454545" y="6406632"/>
              <a:ext cx="2862263" cy="444275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9D290B-1EA8-C459-4B93-86F81DEAFC0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68975" y="66421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94966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873" r:id="rId12"/>
    <p:sldLayoutId id="2147483876" r:id="rId13"/>
    <p:sldLayoutId id="2147483877" r:id="rId14"/>
  </p:sldLayoutIdLst>
  <p:hf hdr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2585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846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477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29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1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2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2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/>
              <a:t>©AGC Inc.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9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0662881" y="21524"/>
            <a:ext cx="10999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AGC Internal</a:t>
            </a:r>
            <a:r>
              <a:rPr kumimoji="1" lang="en-US" altLang="ja-JP" sz="600" b="1" i="0" baseline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Use Only</a:t>
            </a:r>
            <a:endParaRPr kumimoji="1" lang="ja-JP" altLang="en-US" sz="6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0A0942-8008-36CC-7A48-E17D6FF26C8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68975" y="66421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2349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2585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846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477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29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2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4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32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32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D087C1-3177-D146-BE7E-2C318E84378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68975" y="66421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6702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hf hdr="0" dt="0"/>
  <p:txStyles>
    <p:titleStyle>
      <a:lvl1pPr algn="l" defTabSz="779173" rtl="0" eaLnBrk="1" latinLnBrk="0" hangingPunct="1">
        <a:lnSpc>
          <a:spcPct val="90000"/>
        </a:lnSpc>
        <a:spcBef>
          <a:spcPct val="0"/>
        </a:spcBef>
        <a:buNone/>
        <a:defRPr kumimoji="1" sz="2386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194793" indent="-194793" algn="l" defTabSz="779173" rtl="0" eaLnBrk="1" latinLnBrk="0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kumimoji="1" sz="204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584380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704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973966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363553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363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753139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193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142725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532312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921898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311484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1pPr>
      <a:lvl2pPr marL="389586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2pPr>
      <a:lvl3pPr marL="779173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3pPr>
      <a:lvl4pPr marL="1168759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4pPr>
      <a:lvl5pPr marL="1558345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5pPr>
      <a:lvl6pPr marL="1947932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337518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727104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116691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2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2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30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30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D22A35-794C-510F-0742-D66214DCC63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68975" y="66421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4402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2585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846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477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29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jpeg"/><Relationship Id="rId7" Type="http://schemas.openxmlformats.org/officeDocument/2006/relationships/image" Target="../media/image4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microsoft.com/office/2007/relationships/hdphoto" Target="../media/hdphoto4.wdp"/><Relationship Id="rId9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1B79F5-DAA5-41DA-B578-05DBD4B5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83" y="1400985"/>
            <a:ext cx="8123736" cy="1512888"/>
          </a:xfrm>
        </p:spPr>
        <p:txBody>
          <a:bodyPr>
            <a:normAutofit/>
          </a:bodyPr>
          <a:lstStyle/>
          <a:p>
            <a:r>
              <a:rPr lang="en-US" altLang="zh-TW" sz="4600"/>
              <a:t>2025</a:t>
            </a:r>
            <a:r>
              <a:rPr lang="zh-TW" altLang="en-US" sz="4600"/>
              <a:t>年　</a:t>
            </a:r>
            <a:r>
              <a:rPr lang="ja-JP" altLang="en-US" sz="4600"/>
              <a:t>本社方針説明会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D16835-B95C-4CB3-AB94-E326EBF69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1986" y="4485261"/>
            <a:ext cx="3047222" cy="4860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kumimoji="1" lang="en-US" altLang="ja-JP" sz="2600" b="1">
                <a:latin typeface="Meiryo UI"/>
                <a:ea typeface="Meiryo UI"/>
              </a:rPr>
              <a:t>2024</a:t>
            </a:r>
            <a:r>
              <a:rPr kumimoji="1" lang="ja-JP" altLang="en-US" sz="2600" b="1">
                <a:latin typeface="Meiryo UI"/>
                <a:ea typeface="Meiryo UI"/>
              </a:rPr>
              <a:t>年</a:t>
            </a:r>
            <a:r>
              <a:rPr kumimoji="1" lang="en-US" altLang="ja-JP" sz="2600" b="1">
                <a:latin typeface="Meiryo UI"/>
                <a:ea typeface="Meiryo UI"/>
              </a:rPr>
              <a:t>12</a:t>
            </a:r>
            <a:r>
              <a:rPr kumimoji="1" lang="ja-JP" altLang="en-US" sz="2600" b="1">
                <a:latin typeface="Meiryo UI"/>
                <a:ea typeface="Meiryo UI"/>
              </a:rPr>
              <a:t>月</a:t>
            </a:r>
            <a:r>
              <a:rPr lang="en-US" altLang="ja-JP" sz="2600" b="1">
                <a:latin typeface="Meiryo UI"/>
                <a:ea typeface="Meiryo UI"/>
              </a:rPr>
              <a:t>26</a:t>
            </a:r>
            <a:r>
              <a:rPr kumimoji="1" lang="ja-JP" altLang="en-US" sz="2600" b="1">
                <a:latin typeface="Meiryo UI"/>
                <a:ea typeface="Meiryo UI"/>
              </a:rPr>
              <a:t>日</a:t>
            </a:r>
          </a:p>
        </p:txBody>
      </p:sp>
      <p:sp>
        <p:nvSpPr>
          <p:cNvPr id="4" name="スライド番号プレースホルダー 2">
            <a:extLst>
              <a:ext uri="{FF2B5EF4-FFF2-40B4-BE49-F238E27FC236}">
                <a16:creationId xmlns:a16="http://schemas.microsoft.com/office/drawing/2014/main" id="{94CF1FB1-ECE7-4439-A58A-5A3D6876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318" y="6487437"/>
            <a:ext cx="583852" cy="372684"/>
          </a:xfrm>
        </p:spPr>
        <p:txBody>
          <a:bodyPr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E95E1-C791-3D47-8544-3405A1C8C8DB}" type="slidenum">
              <a:rPr kumimoji="1" lang="ja-JP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32465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pPr marL="0" marR="0" lvl="0" indent="0" algn="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015" b="0" i="0" u="none" strike="noStrike" kern="1200" cap="none" spc="0" normalizeH="0" baseline="0" noProof="0">
              <a:ln>
                <a:noFill/>
              </a:ln>
              <a:solidFill>
                <a:srgbClr val="32465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20DE63-F44C-E02D-9580-9199CD4F1753}"/>
              </a:ext>
            </a:extLst>
          </p:cNvPr>
          <p:cNvSpPr txBox="1"/>
          <p:nvPr/>
        </p:nvSpPr>
        <p:spPr>
          <a:xfrm>
            <a:off x="432262" y="2847371"/>
            <a:ext cx="5104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800">
                <a:solidFill>
                  <a:schemeClr val="bg1"/>
                </a:solidFill>
              </a:rPr>
              <a:t>ADT</a:t>
            </a:r>
            <a:r>
              <a:rPr lang="ja-JP" altLang="en-US" sz="2800">
                <a:solidFill>
                  <a:schemeClr val="bg1"/>
                </a:solidFill>
              </a:rPr>
              <a:t>社長方針</a:t>
            </a:r>
            <a:endParaRPr lang="en-US" altLang="ja-JP" sz="2800">
              <a:solidFill>
                <a:schemeClr val="bg1"/>
              </a:solidFill>
            </a:endParaRPr>
          </a:p>
          <a:p>
            <a:pPr algn="l"/>
            <a:r>
              <a:rPr lang="ja-JP" altLang="en-US" sz="2800">
                <a:solidFill>
                  <a:schemeClr val="bg1"/>
                </a:solidFill>
              </a:rPr>
              <a:t>会社方針＆</a:t>
            </a:r>
            <a:r>
              <a:rPr kumimoji="1" lang="en-US" altLang="ja-JP" sz="28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CSR</a:t>
            </a:r>
            <a:r>
              <a:rPr kumimoji="1" lang="ja-JP" altLang="en-US" sz="28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方針</a:t>
            </a:r>
          </a:p>
        </p:txBody>
      </p:sp>
    </p:spTree>
    <p:extLst>
      <p:ext uri="{BB962C8B-B14F-4D97-AF65-F5344CB8AC3E}">
        <p14:creationId xmlns:p14="http://schemas.microsoft.com/office/powerpoint/2010/main" val="377531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>
                <a:latin typeface="+mn-ea"/>
                <a:ea typeface="+mn-ea"/>
              </a:rPr>
              <a:t>作業</a:t>
            </a:r>
            <a:r>
              <a:rPr lang="en-US" altLang="ja-JP" sz="2800" dirty="0">
                <a:latin typeface="+mn-ea"/>
                <a:ea typeface="+mn-ea"/>
              </a:rPr>
              <a:t>SOP</a:t>
            </a:r>
            <a:r>
              <a:rPr lang="ja-JP" altLang="en-US" sz="2800" dirty="0">
                <a:latin typeface="+mn-ea"/>
                <a:ea typeface="+mn-ea"/>
              </a:rPr>
              <a:t>と教育方法の見直し</a:t>
            </a:r>
            <a:endParaRPr lang="zh-TW" altLang="en-US" sz="28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10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+mn-ea"/>
              </a:rPr>
              <a:t>作業</a:t>
            </a:r>
            <a:r>
              <a:rPr lang="en-US" altLang="ja-JP" sz="2400" b="1" dirty="0">
                <a:latin typeface="+mn-ea"/>
              </a:rPr>
              <a:t>SOP</a:t>
            </a:r>
            <a:r>
              <a:rPr lang="ja-JP" altLang="en-US" sz="2400" b="1" dirty="0">
                <a:latin typeface="+mn-ea"/>
              </a:rPr>
              <a:t>と教育方法の標準化</a:t>
            </a:r>
            <a:r>
              <a:rPr lang="zh-TW" altLang="en-US" sz="2400" b="1" dirty="0">
                <a:latin typeface="+mn-ea"/>
              </a:rPr>
              <a:t>確立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A33B74-0440-67A7-31B6-D23471721954}"/>
              </a:ext>
            </a:extLst>
          </p:cNvPr>
          <p:cNvSpPr/>
          <p:nvPr/>
        </p:nvSpPr>
        <p:spPr>
          <a:xfrm>
            <a:off x="3829193" y="823691"/>
            <a:ext cx="4533613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◆ </a:t>
            </a:r>
            <a:r>
              <a:rPr lang="ja-JP" altLang="en-US" sz="2400" b="1" u="sng" dirty="0">
                <a:solidFill>
                  <a:srgbClr val="000000"/>
                </a:solidFill>
                <a:latin typeface="+mn-ea"/>
              </a:rPr>
              <a:t>教育方法の見直し</a:t>
            </a:r>
            <a:r>
              <a:rPr lang="en-US" altLang="ja-JP" sz="2400" b="1" u="sng" dirty="0">
                <a:solidFill>
                  <a:srgbClr val="000000"/>
                </a:solidFill>
                <a:latin typeface="+mn-ea"/>
              </a:rPr>
              <a:t>(</a:t>
            </a:r>
            <a:r>
              <a:rPr lang="ja-JP" altLang="en-US" sz="2400" b="1" u="sng" dirty="0">
                <a:solidFill>
                  <a:srgbClr val="000000"/>
                </a:solidFill>
                <a:latin typeface="+mn-ea"/>
              </a:rPr>
              <a:t>教育含め）</a:t>
            </a:r>
          </a:p>
        </p:txBody>
      </p:sp>
      <p:sp>
        <p:nvSpPr>
          <p:cNvPr id="5" name="正方形/長方形 15">
            <a:extLst>
              <a:ext uri="{FF2B5EF4-FFF2-40B4-BE49-F238E27FC236}">
                <a16:creationId xmlns:a16="http://schemas.microsoft.com/office/drawing/2014/main" id="{CDEB1EC3-DE32-0B09-48DD-3D279A799E0C}"/>
              </a:ext>
            </a:extLst>
          </p:cNvPr>
          <p:cNvSpPr/>
          <p:nvPr/>
        </p:nvSpPr>
        <p:spPr>
          <a:xfrm>
            <a:off x="4179761" y="1699990"/>
            <a:ext cx="749435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kumimoji="1" lang="en-US" altLang="zh-TW" sz="2400" dirty="0">
                <a:solidFill>
                  <a:srgbClr val="000000"/>
                </a:solidFill>
                <a:latin typeface="+mn-ea"/>
              </a:rPr>
              <a:t>①</a:t>
            </a:r>
            <a:r>
              <a:rPr kumimoji="1" lang="en-US" altLang="zh-TW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標準書教育方式手順書→新規做成，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SOP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教育實施方式統一並標準化</a:t>
            </a:r>
            <a:endParaRPr lang="en-US" altLang="ja-JP" b="1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6" name="正方形/長方形 16">
            <a:extLst>
              <a:ext uri="{FF2B5EF4-FFF2-40B4-BE49-F238E27FC236}">
                <a16:creationId xmlns:a16="http://schemas.microsoft.com/office/drawing/2014/main" id="{230CC386-EFB8-8353-478D-2EC63F4E45A6}"/>
              </a:ext>
            </a:extLst>
          </p:cNvPr>
          <p:cNvSpPr/>
          <p:nvPr/>
        </p:nvSpPr>
        <p:spPr>
          <a:xfrm>
            <a:off x="228601" y="1760201"/>
            <a:ext cx="28344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kumimoji="1" lang="en-US" altLang="zh-TW" sz="2000" dirty="0">
                <a:solidFill>
                  <a:srgbClr val="000000"/>
                </a:solidFill>
                <a:latin typeface="+mn-ea"/>
              </a:rPr>
              <a:t>①</a:t>
            </a:r>
            <a:r>
              <a:rPr kumimoji="1" lang="zh-TW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zh-TW" sz="2000" dirty="0">
                <a:solidFill>
                  <a:srgbClr val="000000"/>
                </a:solidFill>
                <a:latin typeface="+mn-ea"/>
              </a:rPr>
              <a:t>SOP</a:t>
            </a:r>
            <a:r>
              <a:rPr kumimoji="1" lang="zh-TW" altLang="en-US" sz="2000" dirty="0">
                <a:solidFill>
                  <a:srgbClr val="000000"/>
                </a:solidFill>
                <a:latin typeface="+mn-ea"/>
              </a:rPr>
              <a:t>教育方法不一致</a:t>
            </a:r>
            <a:endParaRPr kumimoji="1" lang="en-US" altLang="ja-JP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01158B-95B1-4564-B036-58B92093C89C}"/>
              </a:ext>
            </a:extLst>
          </p:cNvPr>
          <p:cNvSpPr/>
          <p:nvPr/>
        </p:nvSpPr>
        <p:spPr>
          <a:xfrm>
            <a:off x="228601" y="2377995"/>
            <a:ext cx="3775393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② 只針對改訂的地方進行教育。</a:t>
            </a:r>
            <a:endParaRPr lang="ja-JP" altLang="en-US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CEB8E3-8F45-2B45-3478-324106E5548C}"/>
              </a:ext>
            </a:extLst>
          </p:cNvPr>
          <p:cNvSpPr/>
          <p:nvPr/>
        </p:nvSpPr>
        <p:spPr>
          <a:xfrm>
            <a:off x="228601" y="3222442"/>
            <a:ext cx="3262432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③ 讓作業者自己進行閱讀。</a:t>
            </a:r>
            <a:endParaRPr lang="ja-JP" alt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5C6D30-638E-0B2F-30A1-48C8A4333D66}"/>
              </a:ext>
            </a:extLst>
          </p:cNvPr>
          <p:cNvSpPr/>
          <p:nvPr/>
        </p:nvSpPr>
        <p:spPr>
          <a:xfrm>
            <a:off x="228601" y="4084447"/>
            <a:ext cx="3775393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④ 需要實際操作，未確實實施。</a:t>
            </a:r>
            <a:endParaRPr lang="ja-JP" alt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E9EA5C-E813-6163-CDC1-C08486A7151D}"/>
              </a:ext>
            </a:extLst>
          </p:cNvPr>
          <p:cNvSpPr/>
          <p:nvPr/>
        </p:nvSpPr>
        <p:spPr>
          <a:xfrm>
            <a:off x="228601" y="4949275"/>
            <a:ext cx="3775393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⑤ 未進行被教育者的理解狀況。</a:t>
            </a:r>
            <a:endParaRPr lang="ja-JP" alt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9C6C59-5CD6-2F18-663B-F82AD1593612}"/>
              </a:ext>
            </a:extLst>
          </p:cNvPr>
          <p:cNvSpPr/>
          <p:nvPr/>
        </p:nvSpPr>
        <p:spPr>
          <a:xfrm>
            <a:off x="641614" y="2765711"/>
            <a:ext cx="2922595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→ 會造成</a:t>
            </a:r>
            <a:r>
              <a:rPr lang="zh-TW" altLang="en-US" sz="1600" dirty="0">
                <a:solidFill>
                  <a:srgbClr val="3234FF"/>
                </a:solidFill>
                <a:latin typeface="+mn-ea"/>
              </a:rPr>
              <a:t>「教育遺漏」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的情形！</a:t>
            </a:r>
            <a:endParaRPr lang="ja-JP" altLang="en-US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0925F9-4196-BB97-2E82-8E5A36326AD9}"/>
              </a:ext>
            </a:extLst>
          </p:cNvPr>
          <p:cNvSpPr/>
          <p:nvPr/>
        </p:nvSpPr>
        <p:spPr>
          <a:xfrm>
            <a:off x="641614" y="3607918"/>
            <a:ext cx="3332964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→ 作業者對內容的</a:t>
            </a:r>
            <a:r>
              <a:rPr lang="zh-TW" altLang="en-US" sz="1600" dirty="0">
                <a:solidFill>
                  <a:srgbClr val="3234FF"/>
                </a:solidFill>
                <a:latin typeface="+mn-ea"/>
              </a:rPr>
              <a:t>「理解有落差」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！</a:t>
            </a:r>
            <a:endParaRPr lang="ja-JP" altLang="en-US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42540F-3277-98E2-738A-B8847D1D7C71}"/>
              </a:ext>
            </a:extLst>
          </p:cNvPr>
          <p:cNvSpPr/>
          <p:nvPr/>
        </p:nvSpPr>
        <p:spPr>
          <a:xfrm>
            <a:off x="641614" y="4472163"/>
            <a:ext cx="3127779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→ 作業者會</a:t>
            </a:r>
            <a:r>
              <a:rPr lang="zh-TW" altLang="en-US" sz="1600" dirty="0">
                <a:solidFill>
                  <a:srgbClr val="3234FF"/>
                </a:solidFill>
                <a:latin typeface="+mn-ea"/>
              </a:rPr>
              <a:t>「遺漏正確的操作」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！</a:t>
            </a:r>
            <a:endParaRPr lang="ja-JP" altLang="en-US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499951-8A79-9060-219B-B2CDB66726FE}"/>
              </a:ext>
            </a:extLst>
          </p:cNvPr>
          <p:cNvSpPr/>
          <p:nvPr/>
        </p:nvSpPr>
        <p:spPr>
          <a:xfrm>
            <a:off x="641614" y="5331096"/>
            <a:ext cx="3538148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→ 作業者</a:t>
            </a:r>
            <a:r>
              <a:rPr lang="zh-TW" altLang="en-US" sz="1600" dirty="0">
                <a:solidFill>
                  <a:srgbClr val="3234FF"/>
                </a:solidFill>
                <a:latin typeface="+mn-ea"/>
              </a:rPr>
              <a:t>存在「未正確理解」的風險</a:t>
            </a:r>
            <a:r>
              <a:rPr lang="zh-TW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！</a:t>
            </a:r>
            <a:endParaRPr lang="ja-JP" altLang="en-US" dirty="0">
              <a:solidFill>
                <a:schemeClr val="tx1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241DD9-CC16-91F5-408B-9101BE3D54A0}"/>
              </a:ext>
            </a:extLst>
          </p:cNvPr>
          <p:cNvSpPr/>
          <p:nvPr/>
        </p:nvSpPr>
        <p:spPr>
          <a:xfrm>
            <a:off x="4178060" y="4084447"/>
            <a:ext cx="4838184" cy="7386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+mn-ea"/>
              </a:rPr>
              <a:t>④</a:t>
            </a:r>
            <a:r>
              <a:rPr lang="zh-TW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被教育者，</a:t>
            </a:r>
            <a:endParaRPr lang="en-US" altLang="zh-TW" b="1" dirty="0">
              <a:solidFill>
                <a:srgbClr val="3234FF"/>
              </a:solidFill>
              <a:latin typeface="+mn-ea"/>
            </a:endParaRPr>
          </a:p>
          <a:p>
            <a:r>
              <a:rPr lang="zh-TW" altLang="en-US" b="1" dirty="0">
                <a:solidFill>
                  <a:srgbClr val="3234FF"/>
                </a:solidFill>
                <a:latin typeface="+mn-ea"/>
              </a:rPr>
              <a:t>     對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教育的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SOP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內容進行閱讀及實際操作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！</a:t>
            </a:r>
            <a:endParaRPr lang="ja-JP" altLang="en-US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B30A45-A6D9-26CF-6281-D221399D6E75}"/>
              </a:ext>
            </a:extLst>
          </p:cNvPr>
          <p:cNvSpPr/>
          <p:nvPr/>
        </p:nvSpPr>
        <p:spPr>
          <a:xfrm>
            <a:off x="4178060" y="2377995"/>
            <a:ext cx="4905510" cy="7232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+mn-ea"/>
              </a:rPr>
              <a:t>②</a:t>
            </a:r>
            <a:r>
              <a:rPr lang="zh-TW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教育流程，</a:t>
            </a:r>
            <a:endParaRPr lang="en-US" altLang="zh-TW" sz="1700" b="1" dirty="0">
              <a:solidFill>
                <a:srgbClr val="3234FF"/>
              </a:solidFill>
              <a:latin typeface="+mn-ea"/>
            </a:endParaRPr>
          </a:p>
          <a:p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     從手順的第一項至最終項，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逐步教育及操作</a:t>
            </a:r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！</a:t>
            </a:r>
            <a:endParaRPr lang="ja-JP" altLang="en-US" sz="1700" b="1" dirty="0">
              <a:solidFill>
                <a:srgbClr val="3234FF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9BB4FE-3CCF-4C65-1276-C549BCA3FF01}"/>
              </a:ext>
            </a:extLst>
          </p:cNvPr>
          <p:cNvSpPr/>
          <p:nvPr/>
        </p:nvSpPr>
        <p:spPr>
          <a:xfrm>
            <a:off x="4178060" y="3221766"/>
            <a:ext cx="4737194" cy="7386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+mn-ea"/>
              </a:rPr>
              <a:t>③</a:t>
            </a:r>
            <a:r>
              <a:rPr lang="zh-TW" altLang="en-US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教育擔當者</a:t>
            </a:r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，</a:t>
            </a:r>
            <a:endParaRPr lang="en-US" altLang="zh-TW" sz="1700" b="1" dirty="0">
              <a:solidFill>
                <a:srgbClr val="3234FF"/>
              </a:solidFill>
              <a:latin typeface="+mn-ea"/>
            </a:endParaRPr>
          </a:p>
          <a:p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     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從頭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逐項進行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SOP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全部講解及示範操作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！</a:t>
            </a:r>
            <a:endParaRPr lang="ja-JP" altLang="en-US" sz="1700" b="1" dirty="0">
              <a:solidFill>
                <a:srgbClr val="3234FF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686640-9887-C71C-CB9B-680B0794FA9A}"/>
              </a:ext>
            </a:extLst>
          </p:cNvPr>
          <p:cNvSpPr/>
          <p:nvPr/>
        </p:nvSpPr>
        <p:spPr>
          <a:xfrm>
            <a:off x="4178060" y="4946375"/>
            <a:ext cx="4493538" cy="7386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+mn-ea"/>
              </a:rPr>
              <a:t>⑤</a:t>
            </a:r>
            <a:r>
              <a:rPr lang="zh-TW" altLang="en-US" sz="1700" b="1" dirty="0">
                <a:solidFill>
                  <a:srgbClr val="3234FF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課程結束前，</a:t>
            </a:r>
            <a:endParaRPr lang="en-US" altLang="zh-TW" b="1" dirty="0">
              <a:solidFill>
                <a:srgbClr val="3234FF"/>
              </a:solidFill>
              <a:latin typeface="+mn-ea"/>
            </a:endParaRPr>
          </a:p>
          <a:p>
            <a:r>
              <a:rPr lang="zh-TW" altLang="en-US" b="1" dirty="0">
                <a:solidFill>
                  <a:srgbClr val="3234FF"/>
                </a:solidFill>
                <a:latin typeface="+mn-ea"/>
              </a:rPr>
              <a:t>     擔當者需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對被教育者進行理解度確認</a:t>
            </a:r>
            <a:r>
              <a:rPr lang="zh-TW" altLang="en-US" b="1" dirty="0">
                <a:solidFill>
                  <a:srgbClr val="3234FF"/>
                </a:solidFill>
                <a:latin typeface="+mn-ea"/>
              </a:rPr>
              <a:t>！</a:t>
            </a:r>
            <a:endParaRPr lang="ja-JP" altLang="en-US" b="1" dirty="0">
              <a:solidFill>
                <a:srgbClr val="3234FF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F8E230D-B62C-81CE-E4B3-9C82FEDAB95C}"/>
              </a:ext>
            </a:extLst>
          </p:cNvPr>
          <p:cNvSpPr/>
          <p:nvPr/>
        </p:nvSpPr>
        <p:spPr>
          <a:xfrm>
            <a:off x="9422606" y="2150382"/>
            <a:ext cx="2236510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+mn-ea"/>
              </a:rPr>
              <a:t>標準書教育方式手順書</a:t>
            </a:r>
            <a:endParaRPr lang="ja-JP" altLang="en-US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D7F3B79D-F96F-B54C-9098-8B608A71A191}"/>
              </a:ext>
            </a:extLst>
          </p:cNvPr>
          <p:cNvGrpSpPr/>
          <p:nvPr/>
        </p:nvGrpSpPr>
        <p:grpSpPr>
          <a:xfrm>
            <a:off x="9098514" y="2424713"/>
            <a:ext cx="2736000" cy="3340980"/>
            <a:chOff x="9098514" y="2424713"/>
            <a:chExt cx="2736000" cy="3340980"/>
          </a:xfrm>
        </p:grpSpPr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AE328EA-C6BB-E6C4-52F4-7ECB8B13FCC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7140" y="2453693"/>
              <a:ext cx="0" cy="331200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FED4739-B39E-9595-9F73-D7EB0690486B}"/>
                </a:ext>
              </a:extLst>
            </p:cNvPr>
            <p:cNvSpPr/>
            <p:nvPr/>
          </p:nvSpPr>
          <p:spPr>
            <a:xfrm>
              <a:off x="9329765" y="2424713"/>
              <a:ext cx="954107" cy="2769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200" b="1" dirty="0">
                  <a:solidFill>
                    <a:srgbClr val="000000"/>
                  </a:solidFill>
                  <a:latin typeface="+mn-ea"/>
                </a:rPr>
                <a:t>教育擔當者</a:t>
              </a:r>
              <a:endParaRPr lang="ja-JP" altLang="en-US" sz="14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D7AD83-6BEB-6F7A-2E7F-CFDEB781B98D}"/>
                </a:ext>
              </a:extLst>
            </p:cNvPr>
            <p:cNvSpPr/>
            <p:nvPr/>
          </p:nvSpPr>
          <p:spPr>
            <a:xfrm>
              <a:off x="10894254" y="2424713"/>
              <a:ext cx="800219" cy="27699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200" b="1" dirty="0">
                  <a:solidFill>
                    <a:srgbClr val="000000"/>
                  </a:solidFill>
                  <a:latin typeface="+mn-ea"/>
                </a:rPr>
                <a:t>被教育者</a:t>
              </a:r>
              <a:endParaRPr lang="en-US" altLang="zh-TW" sz="1200" b="1" dirty="0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047FC0DC-3AD3-4FA8-0123-E01F4E60318E}"/>
                </a:ext>
              </a:extLst>
            </p:cNvPr>
            <p:cNvCxnSpPr/>
            <p:nvPr/>
          </p:nvCxnSpPr>
          <p:spPr>
            <a:xfrm>
              <a:off x="9098514" y="2456945"/>
              <a:ext cx="2736000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17C16E89-87CA-F0E7-7848-EF6B6D21FA86}"/>
                </a:ext>
              </a:extLst>
            </p:cNvPr>
            <p:cNvCxnSpPr/>
            <p:nvPr/>
          </p:nvCxnSpPr>
          <p:spPr>
            <a:xfrm>
              <a:off x="9098514" y="2676312"/>
              <a:ext cx="2736000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623ACACD-67E6-32A8-EEFB-A776CD1C77B4}"/>
                </a:ext>
              </a:extLst>
            </p:cNvPr>
            <p:cNvGrpSpPr/>
            <p:nvPr/>
          </p:nvGrpSpPr>
          <p:grpSpPr>
            <a:xfrm>
              <a:off x="9126367" y="2718664"/>
              <a:ext cx="2594479" cy="3012929"/>
              <a:chOff x="9202575" y="2766728"/>
              <a:chExt cx="2594479" cy="3012929"/>
            </a:xfrm>
          </p:grpSpPr>
          <p:sp>
            <p:nvSpPr>
              <p:cNvPr id="50" name="流程圖: 結束點 49">
                <a:extLst>
                  <a:ext uri="{FF2B5EF4-FFF2-40B4-BE49-F238E27FC236}">
                    <a16:creationId xmlns:a16="http://schemas.microsoft.com/office/drawing/2014/main" id="{81D9536F-4E45-366F-6CD7-CB34B263DFDD}"/>
                  </a:ext>
                </a:extLst>
              </p:cNvPr>
              <p:cNvSpPr/>
              <p:nvPr/>
            </p:nvSpPr>
            <p:spPr>
              <a:xfrm>
                <a:off x="9458414" y="2766728"/>
                <a:ext cx="1053494" cy="312148"/>
              </a:xfrm>
              <a:prstGeom prst="flowChartTerminator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依教育需求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選定相關</a:t>
                </a:r>
                <a:r>
                  <a:rPr lang="en-US" altLang="zh-TW" sz="9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9F85E0D-8B4B-A7F2-90B8-A4654B5D92C3}"/>
                  </a:ext>
                </a:extLst>
              </p:cNvPr>
              <p:cNvSpPr/>
              <p:nvPr/>
            </p:nvSpPr>
            <p:spPr>
              <a:xfrm>
                <a:off x="9328572" y="3178662"/>
                <a:ext cx="1289172" cy="41549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en-US" altLang="zh-TW" sz="9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教育重點：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按照標準書全部內容，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依次進行教育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DB12755-FA08-F483-74B9-56C38931F0BD}"/>
                  </a:ext>
                </a:extLst>
              </p:cNvPr>
              <p:cNvSpPr/>
              <p:nvPr/>
            </p:nvSpPr>
            <p:spPr>
              <a:xfrm>
                <a:off x="9556198" y="3698792"/>
                <a:ext cx="857927" cy="320259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en-US" altLang="zh-TW" sz="9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講解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及示範操作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8" name="菱形 67">
                <a:extLst>
                  <a:ext uri="{FF2B5EF4-FFF2-40B4-BE49-F238E27FC236}">
                    <a16:creationId xmlns:a16="http://schemas.microsoft.com/office/drawing/2014/main" id="{969ECD07-8EC9-4662-AC74-4CDC1DCD5CCF}"/>
                  </a:ext>
                </a:extLst>
              </p:cNvPr>
              <p:cNvSpPr/>
              <p:nvPr/>
            </p:nvSpPr>
            <p:spPr>
              <a:xfrm>
                <a:off x="9328572" y="4411894"/>
                <a:ext cx="1335622" cy="691118"/>
              </a:xfrm>
              <a:prstGeom prst="diamond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判定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pPr algn="ctr"/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被教育者是否理解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pPr algn="ctr"/>
                <a:r>
                  <a:rPr lang="en-US" altLang="zh-TW" sz="9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內容</a:t>
                </a:r>
                <a:endParaRPr lang="ja-JP" altLang="en-US" sz="9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9" name="流程圖: 文件 68">
                <a:extLst>
                  <a:ext uri="{FF2B5EF4-FFF2-40B4-BE49-F238E27FC236}">
                    <a16:creationId xmlns:a16="http://schemas.microsoft.com/office/drawing/2014/main" id="{2DB8ECC2-9051-54D4-307B-EFDE9ED460B4}"/>
                  </a:ext>
                </a:extLst>
              </p:cNvPr>
              <p:cNvSpPr/>
              <p:nvPr/>
            </p:nvSpPr>
            <p:spPr>
              <a:xfrm>
                <a:off x="9469636" y="5208861"/>
                <a:ext cx="1053494" cy="214519"/>
              </a:xfrm>
              <a:prstGeom prst="flowChartDocumen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1000" b="1" dirty="0">
                    <a:solidFill>
                      <a:srgbClr val="000000"/>
                    </a:solidFill>
                    <a:latin typeface="+mn-ea"/>
                  </a:rPr>
                  <a:t>教育簽到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0" name="流程圖: 結束點 69">
                <a:extLst>
                  <a:ext uri="{FF2B5EF4-FFF2-40B4-BE49-F238E27FC236}">
                    <a16:creationId xmlns:a16="http://schemas.microsoft.com/office/drawing/2014/main" id="{CB107B90-B2F3-8BD7-EC5F-F28327C876C3}"/>
                  </a:ext>
                </a:extLst>
              </p:cNvPr>
              <p:cNvSpPr/>
              <p:nvPr/>
            </p:nvSpPr>
            <p:spPr>
              <a:xfrm>
                <a:off x="9328572" y="5518047"/>
                <a:ext cx="1335622" cy="261610"/>
              </a:xfrm>
              <a:prstGeom prst="flowChartTerminator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1000" b="1" dirty="0">
                    <a:solidFill>
                      <a:srgbClr val="000000"/>
                    </a:solidFill>
                    <a:latin typeface="+mn-ea"/>
                  </a:rPr>
                  <a:t>教育訓練完成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0A098F4A-9786-8AA1-3D71-052D6D056320}"/>
                  </a:ext>
                </a:extLst>
              </p:cNvPr>
              <p:cNvSpPr/>
              <p:nvPr/>
            </p:nvSpPr>
            <p:spPr>
              <a:xfrm>
                <a:off x="10939127" y="3879584"/>
                <a:ext cx="857927" cy="302279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en-US" altLang="zh-TW" sz="900" b="1" dirty="0">
                    <a:solidFill>
                      <a:srgbClr val="000000"/>
                    </a:solidFill>
                    <a:latin typeface="+mn-ea"/>
                  </a:rPr>
                  <a:t>SOP</a:t>
                </a:r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閱讀</a:t>
                </a:r>
                <a:endParaRPr lang="en-US" altLang="zh-TW" sz="900" b="1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zh-TW" altLang="en-US" sz="900" b="1" dirty="0">
                    <a:solidFill>
                      <a:srgbClr val="000000"/>
                    </a:solidFill>
                    <a:latin typeface="+mn-ea"/>
                  </a:rPr>
                  <a:t>及實際操作</a:t>
                </a:r>
                <a:endParaRPr lang="ja-JP" altLang="en-US" sz="10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C9C238F-E3E4-5918-D94E-385687F28B9A}"/>
                  </a:ext>
                </a:extLst>
              </p:cNvPr>
              <p:cNvSpPr/>
              <p:nvPr/>
            </p:nvSpPr>
            <p:spPr>
              <a:xfrm>
                <a:off x="10626515" y="4289645"/>
                <a:ext cx="857927" cy="17724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1050" b="1" dirty="0">
                    <a:solidFill>
                      <a:srgbClr val="000000"/>
                    </a:solidFill>
                    <a:latin typeface="+mn-ea"/>
                  </a:rPr>
                  <a:t>理解度確認</a:t>
                </a:r>
                <a:endParaRPr lang="ja-JP" altLang="en-US" sz="11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E5391D19-0950-51E4-74B1-958A94B89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2992" y="3078876"/>
                <a:ext cx="0" cy="10339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B0C45DE7-96F1-238B-A3CD-FF4818F70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2992" y="3594157"/>
                <a:ext cx="0" cy="10339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AE736D2C-CC78-9747-4E88-B5FCD922F6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0470" y="4181863"/>
                <a:ext cx="0" cy="10339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>
                <a:extLst>
                  <a:ext uri="{FF2B5EF4-FFF2-40B4-BE49-F238E27FC236}">
                    <a16:creationId xmlns:a16="http://schemas.microsoft.com/office/drawing/2014/main" id="{E8702A08-A3B5-6081-1D2D-E5D63FC27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489" y="5105471"/>
                <a:ext cx="0" cy="10339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AC774DAF-C5D1-A475-5826-D5B848587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489" y="5412277"/>
                <a:ext cx="0" cy="10339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>
                <a:extLst>
                  <a:ext uri="{FF2B5EF4-FFF2-40B4-BE49-F238E27FC236}">
                    <a16:creationId xmlns:a16="http://schemas.microsoft.com/office/drawing/2014/main" id="{CC5BD062-A41E-BD6C-51C8-F033D98BFD6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677140" y="3683839"/>
                <a:ext cx="0" cy="514800"/>
              </a:xfrm>
              <a:prstGeom prst="straightConnector1">
                <a:avLst/>
              </a:prstGeom>
              <a:ln w="15875">
                <a:solidFill>
                  <a:srgbClr val="3234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4268C22F-11B8-676F-6A05-8A504931FC9C}"/>
                  </a:ext>
                </a:extLst>
              </p:cNvPr>
              <p:cNvGrpSpPr/>
              <p:nvPr/>
            </p:nvGrpSpPr>
            <p:grpSpPr>
              <a:xfrm>
                <a:off x="9996489" y="4306321"/>
                <a:ext cx="621255" cy="103390"/>
                <a:chOff x="9996489" y="4306321"/>
                <a:chExt cx="621255" cy="103390"/>
              </a:xfrm>
            </p:grpSpPr>
            <p:cxnSp>
              <p:nvCxnSpPr>
                <p:cNvPr id="84" name="直線單箭頭接點 83">
                  <a:extLst>
                    <a:ext uri="{FF2B5EF4-FFF2-40B4-BE49-F238E27FC236}">
                      <a16:creationId xmlns:a16="http://schemas.microsoft.com/office/drawing/2014/main" id="{4F5E9BF9-4274-13C4-F1ED-C56DFB00E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8540" y="4311411"/>
                  <a:ext cx="619204" cy="0"/>
                </a:xfrm>
                <a:prstGeom prst="straightConnector1">
                  <a:avLst/>
                </a:prstGeom>
                <a:ln w="15875">
                  <a:solidFill>
                    <a:srgbClr val="3234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>
                  <a:extLst>
                    <a:ext uri="{FF2B5EF4-FFF2-40B4-BE49-F238E27FC236}">
                      <a16:creationId xmlns:a16="http://schemas.microsoft.com/office/drawing/2014/main" id="{43E05A33-5B3B-E15D-FC7D-6EEC09394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6489" y="4306321"/>
                  <a:ext cx="0" cy="103390"/>
                </a:xfrm>
                <a:prstGeom prst="straightConnector1">
                  <a:avLst/>
                </a:prstGeom>
                <a:ln w="15875">
                  <a:solidFill>
                    <a:srgbClr val="3234FF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45AC64AF-AF46-FA8D-C584-7A98750184DD}"/>
                  </a:ext>
                </a:extLst>
              </p:cNvPr>
              <p:cNvGrpSpPr/>
              <p:nvPr/>
            </p:nvGrpSpPr>
            <p:grpSpPr>
              <a:xfrm rot="16200000" flipH="1">
                <a:off x="8942030" y="4150546"/>
                <a:ext cx="936000" cy="288000"/>
                <a:chOff x="9998540" y="4306322"/>
                <a:chExt cx="936000" cy="288000"/>
              </a:xfrm>
            </p:grpSpPr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CAFA2F12-2F1F-9E14-4C96-0FBEDDAD7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10466540" y="3843411"/>
                  <a:ext cx="0" cy="936000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6A11B51A-4FA2-3D5D-4596-6C9D3FB4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03633" y="4306322"/>
                  <a:ext cx="0" cy="288000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>
                  <a:extLst>
                    <a:ext uri="{FF2B5EF4-FFF2-40B4-BE49-F238E27FC236}">
                      <a16:creationId xmlns:a16="http://schemas.microsoft.com/office/drawing/2014/main" id="{93B9EF73-394D-4232-756D-4E7AC72C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24892" y="4306322"/>
                  <a:ext cx="0" cy="72000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BB7A683-BF10-BE1B-A4ED-0C3D264CFEE1}"/>
                  </a:ext>
                </a:extLst>
              </p:cNvPr>
              <p:cNvSpPr/>
              <p:nvPr/>
            </p:nvSpPr>
            <p:spPr>
              <a:xfrm>
                <a:off x="10022671" y="5006955"/>
                <a:ext cx="391454" cy="25391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050" b="1" dirty="0">
                    <a:solidFill>
                      <a:srgbClr val="3234FF"/>
                    </a:solidFill>
                    <a:latin typeface="+mn-ea"/>
                  </a:rPr>
                  <a:t>OK</a:t>
                </a:r>
                <a:endParaRPr lang="ja-JP" altLang="en-US" sz="1100" b="1" dirty="0">
                  <a:solidFill>
                    <a:srgbClr val="3234FF"/>
                  </a:solidFill>
                  <a:latin typeface="+mn-ea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9920A3CA-69F9-F1E7-2221-2A15C244BE55}"/>
                  </a:ext>
                </a:extLst>
              </p:cNvPr>
              <p:cNvSpPr/>
              <p:nvPr/>
            </p:nvSpPr>
            <p:spPr>
              <a:xfrm>
                <a:off x="9202575" y="4214713"/>
                <a:ext cx="397866" cy="25391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050" b="1" dirty="0">
                    <a:solidFill>
                      <a:srgbClr val="FF0000"/>
                    </a:solidFill>
                    <a:latin typeface="+mn-ea"/>
                  </a:rPr>
                  <a:t>NG</a:t>
                </a:r>
                <a:endParaRPr lang="ja-JP" altLang="en-US" sz="11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79208752-47EA-09A8-7067-17BB8293A22F}"/>
                </a:ext>
              </a:extLst>
            </p:cNvPr>
            <p:cNvCxnSpPr>
              <a:cxnSpLocks/>
            </p:cNvCxnSpPr>
            <p:nvPr/>
          </p:nvCxnSpPr>
          <p:spPr>
            <a:xfrm>
              <a:off x="9107654" y="2453693"/>
              <a:ext cx="0" cy="331200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9DC93638-4BA2-73A7-13AB-EE52D3D50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042" y="2453693"/>
              <a:ext cx="0" cy="331200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87487E9E-42C8-7D82-A6CD-CECBC2BBB633}"/>
                </a:ext>
              </a:extLst>
            </p:cNvPr>
            <p:cNvCxnSpPr/>
            <p:nvPr/>
          </p:nvCxnSpPr>
          <p:spPr>
            <a:xfrm>
              <a:off x="9098514" y="5765693"/>
              <a:ext cx="2736000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方形/長方形 16">
            <a:extLst>
              <a:ext uri="{FF2B5EF4-FFF2-40B4-BE49-F238E27FC236}">
                <a16:creationId xmlns:a16="http://schemas.microsoft.com/office/drawing/2014/main" id="{9B1DA8AB-0A46-4F83-82AA-3FBC2C005058}"/>
              </a:ext>
            </a:extLst>
          </p:cNvPr>
          <p:cNvSpPr/>
          <p:nvPr/>
        </p:nvSpPr>
        <p:spPr>
          <a:xfrm>
            <a:off x="298367" y="1279975"/>
            <a:ext cx="3775394" cy="393098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b="1" dirty="0">
                <a:latin typeface="+mn-ea"/>
              </a:rPr>
              <a:t>■</a:t>
            </a:r>
            <a:r>
              <a:rPr kumimoji="1" lang="ja-JP" altLang="en-US" sz="2000" b="1" dirty="0">
                <a:latin typeface="+mn-ea"/>
              </a:rPr>
              <a:t> </a:t>
            </a:r>
            <a:r>
              <a:rPr kumimoji="1" lang="zh-TW" altLang="en-US" sz="2000" b="1" dirty="0">
                <a:latin typeface="+mn-ea"/>
              </a:rPr>
              <a:t>現況教育方法的問題點 </a:t>
            </a:r>
            <a:r>
              <a:rPr kumimoji="1" lang="ja-JP" altLang="en-US" b="1" dirty="0">
                <a:latin typeface="+mn-ea"/>
              </a:rPr>
              <a:t>■</a:t>
            </a:r>
            <a:endParaRPr kumimoji="1" lang="en-US" altLang="ja-JP" b="1" dirty="0">
              <a:latin typeface="+mn-ea"/>
            </a:endParaRPr>
          </a:p>
        </p:txBody>
      </p:sp>
      <p:sp>
        <p:nvSpPr>
          <p:cNvPr id="102" name="正方形/長方形 15">
            <a:extLst>
              <a:ext uri="{FF2B5EF4-FFF2-40B4-BE49-F238E27FC236}">
                <a16:creationId xmlns:a16="http://schemas.microsoft.com/office/drawing/2014/main" id="{6DE93B1D-C2E2-E9B2-90A4-E7C6CB268A6D}"/>
              </a:ext>
            </a:extLst>
          </p:cNvPr>
          <p:cNvSpPr/>
          <p:nvPr/>
        </p:nvSpPr>
        <p:spPr>
          <a:xfrm>
            <a:off x="4179761" y="1287169"/>
            <a:ext cx="7713871" cy="386354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 dirty="0">
                <a:solidFill>
                  <a:srgbClr val="FFFF00"/>
                </a:solidFill>
                <a:latin typeface="+mn-ea"/>
              </a:rPr>
              <a:t>■</a:t>
            </a:r>
            <a:r>
              <a:rPr lang="ja-JP" altLang="en-US" sz="2000" b="1" dirty="0">
                <a:solidFill>
                  <a:srgbClr val="FFFF00"/>
                </a:solidFill>
                <a:latin typeface="+mn-ea"/>
              </a:rPr>
              <a:t> 改善後</a:t>
            </a:r>
            <a:r>
              <a:rPr lang="zh-TW" altLang="en-US" sz="2000" b="1" dirty="0">
                <a:solidFill>
                  <a:srgbClr val="FFFF00"/>
                </a:solidFill>
                <a:latin typeface="+mn-ea"/>
              </a:rPr>
              <a:t>的教育方法 </a:t>
            </a:r>
            <a:r>
              <a:rPr lang="ja-JP" altLang="en-US" b="1" dirty="0">
                <a:solidFill>
                  <a:srgbClr val="FFFF00"/>
                </a:solidFill>
                <a:latin typeface="+mn-ea"/>
              </a:rPr>
              <a:t>■</a:t>
            </a:r>
            <a:endParaRPr lang="en-US" altLang="ja-JP" sz="2000" b="1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74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>
                <a:latin typeface="+mn-ea"/>
                <a:ea typeface="+mn-ea"/>
              </a:rPr>
              <a:t>作業</a:t>
            </a:r>
            <a:r>
              <a:rPr lang="en-US" altLang="ja-JP" sz="2800" dirty="0">
                <a:latin typeface="+mn-ea"/>
                <a:ea typeface="+mn-ea"/>
              </a:rPr>
              <a:t>SOP</a:t>
            </a:r>
            <a:r>
              <a:rPr lang="ja-JP" altLang="en-US" sz="2800" dirty="0">
                <a:latin typeface="+mn-ea"/>
                <a:ea typeface="+mn-ea"/>
              </a:rPr>
              <a:t>と教育方法の見直し</a:t>
            </a:r>
            <a:endParaRPr lang="zh-TW" altLang="en-US" sz="28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11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藉由</a:t>
            </a:r>
            <a:r>
              <a:rPr lang="ja-JP" altLang="en-US" sz="2400" b="1" dirty="0">
                <a:latin typeface="+mn-ea"/>
              </a:rPr>
              <a:t>パトロール</a:t>
            </a:r>
            <a:r>
              <a:rPr lang="zh-TW" altLang="en-US" sz="2400" b="1" dirty="0">
                <a:latin typeface="+mn-ea"/>
              </a:rPr>
              <a:t>建立更加優良的教育環境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A33B74-0440-67A7-31B6-D23471721954}"/>
              </a:ext>
            </a:extLst>
          </p:cNvPr>
          <p:cNvSpPr/>
          <p:nvPr/>
        </p:nvSpPr>
        <p:spPr>
          <a:xfrm>
            <a:off x="3176771" y="823691"/>
            <a:ext cx="5838457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◆ </a:t>
            </a:r>
            <a:r>
              <a:rPr lang="en-US" altLang="ja-JP" sz="2400" b="1" u="sng" dirty="0">
                <a:solidFill>
                  <a:srgbClr val="000000"/>
                </a:solidFill>
                <a:latin typeface="+mn-ea"/>
              </a:rPr>
              <a:t>SOP</a:t>
            </a:r>
            <a:r>
              <a:rPr lang="ja-JP" altLang="en-US" sz="2400" b="1" u="sng" dirty="0">
                <a:solidFill>
                  <a:srgbClr val="000000"/>
                </a:solidFill>
                <a:latin typeface="+mn-ea"/>
              </a:rPr>
              <a:t>内容與現場作業正確性のパトロール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61221A-DA2A-FB80-0947-02E5AD6DA216}"/>
              </a:ext>
            </a:extLst>
          </p:cNvPr>
          <p:cNvSpPr/>
          <p:nvPr/>
        </p:nvSpPr>
        <p:spPr>
          <a:xfrm>
            <a:off x="433489" y="1414186"/>
            <a:ext cx="6394699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●</a:t>
            </a:r>
            <a:r>
              <a:rPr lang="zh-TW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000000"/>
                </a:solidFill>
                <a:latin typeface="+mn-ea"/>
              </a:rPr>
              <a:t>目的：</a:t>
            </a:r>
            <a:r>
              <a:rPr lang="en-US" altLang="zh-TW" b="1" u="sng" dirty="0">
                <a:solidFill>
                  <a:srgbClr val="000000"/>
                </a:solidFill>
                <a:latin typeface="+mn-ea"/>
              </a:rPr>
              <a:t>SOP</a:t>
            </a:r>
            <a:r>
              <a:rPr lang="zh-TW" altLang="en-US" b="1" u="sng" dirty="0">
                <a:solidFill>
                  <a:srgbClr val="000000"/>
                </a:solidFill>
                <a:latin typeface="+mn-ea"/>
              </a:rPr>
              <a:t>教育後，確保現場作業者（ 說、寫、做 ）一致。</a:t>
            </a:r>
            <a:endParaRPr lang="ja-JP" altLang="en-US" sz="2000" b="1" u="sng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1816B9-DB9A-AE5E-49AA-63777F63B489}"/>
              </a:ext>
            </a:extLst>
          </p:cNvPr>
          <p:cNvSpPr/>
          <p:nvPr/>
        </p:nvSpPr>
        <p:spPr>
          <a:xfrm>
            <a:off x="2106101" y="2058732"/>
            <a:ext cx="2416046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n-ea"/>
              </a:rPr>
              <a:t>發現有可改善的細項。</a:t>
            </a:r>
            <a:endParaRPr lang="ja-JP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D5B6DE-D29C-DDB9-E13A-41E5C2EABCAB}"/>
              </a:ext>
            </a:extLst>
          </p:cNvPr>
          <p:cNvSpPr/>
          <p:nvPr/>
        </p:nvSpPr>
        <p:spPr>
          <a:xfrm>
            <a:off x="3635863" y="2768966"/>
            <a:ext cx="2747868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3000" b="1" u="sng" dirty="0">
                <a:solidFill>
                  <a:srgbClr val="FF0000"/>
                </a:solidFill>
              </a:rPr>
              <a:t>細項檢討、修正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CFE14E-D7E0-256D-98B4-D3BF3259EAEE}"/>
              </a:ext>
            </a:extLst>
          </p:cNvPr>
          <p:cNvSpPr/>
          <p:nvPr/>
        </p:nvSpPr>
        <p:spPr>
          <a:xfrm>
            <a:off x="1042989" y="2768966"/>
            <a:ext cx="1794081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3000" b="1" dirty="0">
                <a:solidFill>
                  <a:srgbClr val="3234FF"/>
                </a:solidFill>
              </a:rPr>
              <a:t>パトロール</a:t>
            </a:r>
            <a:endParaRPr lang="zh-TW" altLang="en-US" sz="3000" b="1" dirty="0">
              <a:solidFill>
                <a:srgbClr val="3234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A0032B-78AA-8292-9B50-958CB21EC66A}"/>
              </a:ext>
            </a:extLst>
          </p:cNvPr>
          <p:cNvSpPr/>
          <p:nvPr/>
        </p:nvSpPr>
        <p:spPr>
          <a:xfrm>
            <a:off x="543179" y="3917306"/>
            <a:ext cx="954107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3234FF"/>
                </a:solidFill>
              </a:rPr>
              <a:t>缺失</a:t>
            </a:r>
            <a:endParaRPr lang="en-US" altLang="zh-TW" sz="3000" b="1" dirty="0">
              <a:solidFill>
                <a:srgbClr val="3234FF"/>
              </a:solidFill>
            </a:endParaRPr>
          </a:p>
          <a:p>
            <a:pPr algn="ctr"/>
            <a:r>
              <a:rPr lang="zh-TW" altLang="en-US" sz="3000" b="1" dirty="0">
                <a:solidFill>
                  <a:srgbClr val="3234FF"/>
                </a:solidFill>
              </a:rPr>
              <a:t>發現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E645BF-E889-2B38-90D9-F5894944D551}"/>
              </a:ext>
            </a:extLst>
          </p:cNvPr>
          <p:cNvSpPr/>
          <p:nvPr/>
        </p:nvSpPr>
        <p:spPr>
          <a:xfrm>
            <a:off x="2360017" y="3949421"/>
            <a:ext cx="954107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3234FF"/>
                </a:solidFill>
              </a:rPr>
              <a:t>重新</a:t>
            </a:r>
            <a:endParaRPr lang="en-US" altLang="zh-TW" sz="3000" b="1" dirty="0">
              <a:solidFill>
                <a:srgbClr val="3234FF"/>
              </a:solidFill>
            </a:endParaRPr>
          </a:p>
          <a:p>
            <a:pPr algn="ctr"/>
            <a:r>
              <a:rPr lang="zh-TW" altLang="en-US" sz="3000" b="1" dirty="0">
                <a:solidFill>
                  <a:srgbClr val="3234FF"/>
                </a:solidFill>
              </a:rPr>
              <a:t>教育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06BD0EB-2BA4-BE4F-79E0-3BB7535B2AE8}"/>
              </a:ext>
            </a:extLst>
          </p:cNvPr>
          <p:cNvCxnSpPr/>
          <p:nvPr/>
        </p:nvCxnSpPr>
        <p:spPr>
          <a:xfrm flipH="1">
            <a:off x="1020232" y="3330574"/>
            <a:ext cx="403860" cy="594342"/>
          </a:xfrm>
          <a:prstGeom prst="straightConnector1">
            <a:avLst/>
          </a:prstGeom>
          <a:ln w="76200" cap="rnd">
            <a:solidFill>
              <a:srgbClr val="3234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40A45F7-6EAF-21D3-E55E-AFC5C0452EE4}"/>
              </a:ext>
            </a:extLst>
          </p:cNvPr>
          <p:cNvCxnSpPr>
            <a:cxnSpLocks/>
          </p:cNvCxnSpPr>
          <p:nvPr/>
        </p:nvCxnSpPr>
        <p:spPr>
          <a:xfrm flipH="1" flipV="1">
            <a:off x="2360017" y="3272988"/>
            <a:ext cx="403860" cy="594342"/>
          </a:xfrm>
          <a:prstGeom prst="straightConnector1">
            <a:avLst/>
          </a:prstGeom>
          <a:ln w="76200" cap="rnd">
            <a:solidFill>
              <a:srgbClr val="3234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C90C7F0-6719-92A5-95F9-86C164C8148F}"/>
              </a:ext>
            </a:extLst>
          </p:cNvPr>
          <p:cNvCxnSpPr>
            <a:cxnSpLocks/>
          </p:cNvCxnSpPr>
          <p:nvPr/>
        </p:nvCxnSpPr>
        <p:spPr>
          <a:xfrm>
            <a:off x="1634029" y="4397467"/>
            <a:ext cx="612000" cy="0"/>
          </a:xfrm>
          <a:prstGeom prst="straightConnector1">
            <a:avLst/>
          </a:prstGeom>
          <a:ln w="76200" cap="rnd">
            <a:solidFill>
              <a:srgbClr val="3234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73ECD4E-0A1E-1080-57D4-15D3C80F0378}"/>
              </a:ext>
            </a:extLst>
          </p:cNvPr>
          <p:cNvCxnSpPr>
            <a:cxnSpLocks/>
          </p:cNvCxnSpPr>
          <p:nvPr/>
        </p:nvCxnSpPr>
        <p:spPr>
          <a:xfrm>
            <a:off x="2988054" y="3055359"/>
            <a:ext cx="612000" cy="0"/>
          </a:xfrm>
          <a:prstGeom prst="straightConnector1">
            <a:avLst/>
          </a:prstGeom>
          <a:ln w="69850" cap="rnd">
            <a:solidFill>
              <a:srgbClr val="FF66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8DA9879-E5E9-5831-714A-BC4C2A12CC93}"/>
              </a:ext>
            </a:extLst>
          </p:cNvPr>
          <p:cNvCxnSpPr>
            <a:cxnSpLocks/>
          </p:cNvCxnSpPr>
          <p:nvPr/>
        </p:nvCxnSpPr>
        <p:spPr>
          <a:xfrm flipH="1">
            <a:off x="3497872" y="3330574"/>
            <a:ext cx="935792" cy="1104840"/>
          </a:xfrm>
          <a:prstGeom prst="straightConnector1">
            <a:avLst/>
          </a:prstGeom>
          <a:ln w="76200" cap="rnd">
            <a:solidFill>
              <a:srgbClr val="FF66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204F32E-44F4-6FA3-03E6-9C605116C8E5}"/>
              </a:ext>
            </a:extLst>
          </p:cNvPr>
          <p:cNvGrpSpPr/>
          <p:nvPr/>
        </p:nvGrpSpPr>
        <p:grpSpPr>
          <a:xfrm>
            <a:off x="6383731" y="2004881"/>
            <a:ext cx="5579670" cy="3724105"/>
            <a:chOff x="6383731" y="2004881"/>
            <a:chExt cx="5579670" cy="3724105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759D1771-7637-0D0A-785A-FDDB29B33367}"/>
                </a:ext>
              </a:extLst>
            </p:cNvPr>
            <p:cNvSpPr/>
            <p:nvPr/>
          </p:nvSpPr>
          <p:spPr>
            <a:xfrm>
              <a:off x="6383731" y="2004881"/>
              <a:ext cx="5579670" cy="3724105"/>
            </a:xfrm>
            <a:prstGeom prst="roundRect">
              <a:avLst>
                <a:gd name="adj" fmla="val 255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2FCD63-7664-4B19-52A4-14B9F2D3A3EC}"/>
                </a:ext>
              </a:extLst>
            </p:cNvPr>
            <p:cNvSpPr/>
            <p:nvPr/>
          </p:nvSpPr>
          <p:spPr>
            <a:xfrm>
              <a:off x="6383731" y="2053114"/>
              <a:ext cx="2109873" cy="36933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dirty="0">
                  <a:solidFill>
                    <a:srgbClr val="000000"/>
                  </a:solidFill>
                  <a:latin typeface="+mn-ea"/>
                </a:rPr>
                <a:t>◆ </a:t>
              </a:r>
              <a:r>
                <a:rPr lang="zh-TW" altLang="en-US" b="1" u="sng" dirty="0">
                  <a:solidFill>
                    <a:srgbClr val="000000"/>
                  </a:solidFill>
                  <a:latin typeface="+mn-ea"/>
                </a:rPr>
                <a:t>可改善細項</a:t>
              </a:r>
              <a:r>
                <a:rPr lang="zh-TW" altLang="en-US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</a:rPr>
                <a:t>舉例</a:t>
              </a:r>
              <a:endParaRPr lang="ja-JP" alt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1A96FF98-0FC6-AC54-8FB5-897F4A26BA69}"/>
                </a:ext>
              </a:extLst>
            </p:cNvPr>
            <p:cNvGrpSpPr/>
            <p:nvPr/>
          </p:nvGrpSpPr>
          <p:grpSpPr>
            <a:xfrm>
              <a:off x="6507444" y="2430154"/>
              <a:ext cx="2759089" cy="1981040"/>
              <a:chOff x="6597624" y="2482906"/>
              <a:chExt cx="2759089" cy="1981040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B9AD9DA4-11DB-6214-D5CC-C0476A145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795"/>
              <a:stretch/>
            </p:blipFill>
            <p:spPr>
              <a:xfrm>
                <a:off x="6694468" y="2769578"/>
                <a:ext cx="2662245" cy="1322110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AA2422F-10BC-1694-1437-97F5F4D9FA42}"/>
                  </a:ext>
                </a:extLst>
              </p:cNvPr>
              <p:cNvSpPr/>
              <p:nvPr/>
            </p:nvSpPr>
            <p:spPr>
              <a:xfrm>
                <a:off x="6597624" y="2482906"/>
                <a:ext cx="2759089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400" dirty="0">
                    <a:solidFill>
                      <a:srgbClr val="000000"/>
                    </a:solidFill>
                    <a:latin typeface="+mn-ea"/>
                  </a:rPr>
                  <a:t>● 標準書流程圖的圖型使用錯誤</a:t>
                </a:r>
                <a:endParaRPr lang="ja-JP" altLang="en-US" sz="1400" b="1" u="sng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08757F8-F2CF-454D-5C78-61119D380DCB}"/>
                  </a:ext>
                </a:extLst>
              </p:cNvPr>
              <p:cNvSpPr/>
              <p:nvPr/>
            </p:nvSpPr>
            <p:spPr>
              <a:xfrm>
                <a:off x="6597624" y="4156169"/>
                <a:ext cx="2400016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400" dirty="0">
                    <a:solidFill>
                      <a:srgbClr val="000000"/>
                    </a:solidFill>
                    <a:latin typeface="+mn-ea"/>
                  </a:rPr>
                  <a:t>※</a:t>
                </a:r>
                <a:r>
                  <a:rPr lang="zh-TW" altLang="en-US" sz="1400" dirty="0">
                    <a:solidFill>
                      <a:srgbClr val="000000"/>
                    </a:solidFill>
                    <a:latin typeface="+mn-ea"/>
                  </a:rPr>
                  <a:t>檢查時間可能會造成誤解</a:t>
                </a:r>
                <a:endParaRPr lang="ja-JP" altLang="en-US" sz="1400" b="1" u="sng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sp>
          <p:nvSpPr>
            <p:cNvPr id="34" name="箭號: 向右 48">
              <a:extLst>
                <a:ext uri="{FF2B5EF4-FFF2-40B4-BE49-F238E27FC236}">
                  <a16:creationId xmlns:a16="http://schemas.microsoft.com/office/drawing/2014/main" id="{0B4B6AE6-1B8E-4628-FCCE-D91120A775CD}"/>
                </a:ext>
              </a:extLst>
            </p:cNvPr>
            <p:cNvSpPr/>
            <p:nvPr/>
          </p:nvSpPr>
          <p:spPr>
            <a:xfrm>
              <a:off x="9348828" y="2891258"/>
              <a:ext cx="405077" cy="1140107"/>
            </a:xfrm>
            <a:custGeom>
              <a:avLst/>
              <a:gdLst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7" fmla="*/ 0 w 726828"/>
                <a:gd name="connsiteY7" fmla="*/ 269036 h 1005800"/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7" fmla="*/ 91440 w 726828"/>
                <a:gd name="connsiteY7" fmla="*/ 360476 h 1005800"/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178" h="2744203">
                  <a:moveTo>
                    <a:pt x="0" y="0"/>
                  </a:moveTo>
                  <a:cubicBezTo>
                    <a:pt x="2605" y="690033"/>
                    <a:pt x="195709" y="999067"/>
                    <a:pt x="369764" y="1136650"/>
                  </a:cubicBezTo>
                  <a:lnTo>
                    <a:pt x="369764" y="867614"/>
                  </a:lnTo>
                  <a:lnTo>
                    <a:pt x="733178" y="1370514"/>
                  </a:lnTo>
                  <a:lnTo>
                    <a:pt x="369764" y="1873414"/>
                  </a:lnTo>
                  <a:lnTo>
                    <a:pt x="369764" y="1604378"/>
                  </a:lnTo>
                  <a:cubicBezTo>
                    <a:pt x="222168" y="1765245"/>
                    <a:pt x="1546" y="2056286"/>
                    <a:pt x="3175" y="274420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7426EBB-D5EE-71EC-875C-051B1FB88841}"/>
                </a:ext>
              </a:extLst>
            </p:cNvPr>
            <p:cNvSpPr/>
            <p:nvPr/>
          </p:nvSpPr>
          <p:spPr>
            <a:xfrm>
              <a:off x="9742279" y="2430154"/>
              <a:ext cx="963725" cy="30777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+mn-ea"/>
                </a:rPr>
                <a:t>● 修正後</a:t>
              </a:r>
              <a:endParaRPr lang="ja-JP" altLang="en-US" sz="1400" b="1" u="sng" dirty="0">
                <a:solidFill>
                  <a:srgbClr val="FF0000"/>
                </a:solidFill>
                <a:latin typeface="+mn-ea"/>
              </a:endParaRPr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945C9BC5-879C-BB1E-C8D4-0816C58A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1983" y="2722478"/>
              <a:ext cx="2023239" cy="2927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22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検査機漏光、背光嚴重，光亮値落差大！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4940776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ja-JP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光源疑慮→</a:t>
            </a:r>
            <a:r>
              <a:rPr lang="en-US" altLang="zh-TW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検査機の</a:t>
            </a:r>
            <a:r>
              <a:rPr lang="zh-TW" altLang="en-US" b="1" u="sng" dirty="0">
                <a:solidFill>
                  <a:srgbClr val="000000"/>
                </a:solidFill>
              </a:rPr>
              <a:t>能力確認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996003-FD73-B872-AF8E-CED597D13E74}"/>
              </a:ext>
            </a:extLst>
          </p:cNvPr>
          <p:cNvSpPr/>
          <p:nvPr/>
        </p:nvSpPr>
        <p:spPr>
          <a:xfrm>
            <a:off x="817201" y="1301187"/>
            <a:ext cx="2307042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作動方式：手動掀蓋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D48DB47D-0019-CEB2-8012-E1C10ABF4FBC}"/>
              </a:ext>
            </a:extLst>
          </p:cNvPr>
          <p:cNvGrpSpPr/>
          <p:nvPr/>
        </p:nvGrpSpPr>
        <p:grpSpPr>
          <a:xfrm>
            <a:off x="394294" y="1989374"/>
            <a:ext cx="4097679" cy="3199145"/>
            <a:chOff x="394294" y="2254872"/>
            <a:chExt cx="4097679" cy="3199145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BB36388D-DD05-F5CD-C15F-ADC216C821AB}"/>
                </a:ext>
              </a:extLst>
            </p:cNvPr>
            <p:cNvGrpSpPr/>
            <p:nvPr/>
          </p:nvGrpSpPr>
          <p:grpSpPr>
            <a:xfrm>
              <a:off x="394294" y="2254872"/>
              <a:ext cx="4097679" cy="3199145"/>
              <a:chOff x="394294" y="2254872"/>
              <a:chExt cx="4097679" cy="3199145"/>
            </a:xfrm>
          </p:grpSpPr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C0C79F00-E0B4-877C-38DE-0380AC56F5D6}"/>
                  </a:ext>
                </a:extLst>
              </p:cNvPr>
              <p:cNvGrpSpPr/>
              <p:nvPr/>
            </p:nvGrpSpPr>
            <p:grpSpPr>
              <a:xfrm>
                <a:off x="394294" y="2738622"/>
                <a:ext cx="2772208" cy="2715395"/>
                <a:chOff x="394294" y="2738622"/>
                <a:chExt cx="2772208" cy="2715395"/>
              </a:xfrm>
            </p:grpSpPr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D7B82FC7-5A9E-E452-F65C-9E9F16AEEDBE}"/>
                    </a:ext>
                  </a:extLst>
                </p:cNvPr>
                <p:cNvGrpSpPr/>
                <p:nvPr/>
              </p:nvGrpSpPr>
              <p:grpSpPr>
                <a:xfrm>
                  <a:off x="394294" y="2738622"/>
                  <a:ext cx="2672220" cy="2715395"/>
                  <a:chOff x="668214" y="1352550"/>
                  <a:chExt cx="3190613" cy="3242164"/>
                </a:xfrm>
              </p:grpSpPr>
              <p:grpSp>
                <p:nvGrpSpPr>
                  <p:cNvPr id="46" name="群組 45">
                    <a:extLst>
                      <a:ext uri="{FF2B5EF4-FFF2-40B4-BE49-F238E27FC236}">
                        <a16:creationId xmlns:a16="http://schemas.microsoft.com/office/drawing/2014/main" id="{9F0ADF0A-B2F9-A152-E790-C00909784783}"/>
                      </a:ext>
                    </a:extLst>
                  </p:cNvPr>
                  <p:cNvGrpSpPr/>
                  <p:nvPr/>
                </p:nvGrpSpPr>
                <p:grpSpPr>
                  <a:xfrm>
                    <a:off x="668214" y="1352550"/>
                    <a:ext cx="3190613" cy="3242164"/>
                    <a:chOff x="668214" y="1352550"/>
                    <a:chExt cx="3190613" cy="3242164"/>
                  </a:xfrm>
                </p:grpSpPr>
                <p:pic>
                  <p:nvPicPr>
                    <p:cNvPr id="58" name="Image 13" descr="Image 13">
                      <a:extLst>
                        <a:ext uri="{FF2B5EF4-FFF2-40B4-BE49-F238E27FC236}">
                          <a16:creationId xmlns:a16="http://schemas.microsoft.com/office/drawing/2014/main" id="{AD7DA580-A1C3-4443-FA9A-D0AF4B21CA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8214" y="1352550"/>
                      <a:ext cx="3190613" cy="3242164"/>
                    </a:xfrm>
                    <a:prstGeom prst="rect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</p:pic>
                <p:grpSp>
                  <p:nvGrpSpPr>
                    <p:cNvPr id="59" name="群組 58">
                      <a:extLst>
                        <a:ext uri="{FF2B5EF4-FFF2-40B4-BE49-F238E27FC236}">
                          <a16:creationId xmlns:a16="http://schemas.microsoft.com/office/drawing/2014/main" id="{081AFF1B-D176-6FC7-C8CA-CA84F490A5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5919" y="1756569"/>
                      <a:ext cx="1881899" cy="1645800"/>
                      <a:chOff x="1635919" y="1756569"/>
                      <a:chExt cx="1881899" cy="1645800"/>
                    </a:xfrm>
                  </p:grpSpPr>
                  <p:sp>
                    <p:nvSpPr>
                      <p:cNvPr id="60" name="手繪多邊形: 圖案 59">
                        <a:extLst>
                          <a:ext uri="{FF2B5EF4-FFF2-40B4-BE49-F238E27FC236}">
                            <a16:creationId xmlns:a16="http://schemas.microsoft.com/office/drawing/2014/main" id="{0D5B7D18-94E1-D6DC-D12C-97888E5EE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5919" y="3209926"/>
                        <a:ext cx="131078" cy="192443"/>
                      </a:xfrm>
                      <a:custGeom>
                        <a:avLst/>
                        <a:gdLst>
                          <a:gd name="connsiteX0" fmla="*/ 450850 w 669925"/>
                          <a:gd name="connsiteY0" fmla="*/ 1958975 h 2085975"/>
                          <a:gd name="connsiteX1" fmla="*/ 165100 w 669925"/>
                          <a:gd name="connsiteY1" fmla="*/ 1546225 h 2085975"/>
                          <a:gd name="connsiteX2" fmla="*/ 171450 w 669925"/>
                          <a:gd name="connsiteY2" fmla="*/ 1492250 h 2085975"/>
                          <a:gd name="connsiteX3" fmla="*/ 95250 w 669925"/>
                          <a:gd name="connsiteY3" fmla="*/ 1368425 h 2085975"/>
                          <a:gd name="connsiteX4" fmla="*/ 0 w 669925"/>
                          <a:gd name="connsiteY4" fmla="*/ 1101725 h 2085975"/>
                          <a:gd name="connsiteX5" fmla="*/ 22225 w 669925"/>
                          <a:gd name="connsiteY5" fmla="*/ 1057275 h 2085975"/>
                          <a:gd name="connsiteX6" fmla="*/ 644525 w 669925"/>
                          <a:gd name="connsiteY6" fmla="*/ 0 h 2085975"/>
                          <a:gd name="connsiteX7" fmla="*/ 139700 w 669925"/>
                          <a:gd name="connsiteY7" fmla="*/ 1355725 h 2085975"/>
                          <a:gd name="connsiteX8" fmla="*/ 196850 w 669925"/>
                          <a:gd name="connsiteY8" fmla="*/ 1450975 h 2085975"/>
                          <a:gd name="connsiteX9" fmla="*/ 285750 w 669925"/>
                          <a:gd name="connsiteY9" fmla="*/ 1444625 h 2085975"/>
                          <a:gd name="connsiteX10" fmla="*/ 669925 w 669925"/>
                          <a:gd name="connsiteY10" fmla="*/ 1968500 h 2085975"/>
                          <a:gd name="connsiteX11" fmla="*/ 600075 w 669925"/>
                          <a:gd name="connsiteY11" fmla="*/ 2085975 h 2085975"/>
                          <a:gd name="connsiteX12" fmla="*/ 479425 w 669925"/>
                          <a:gd name="connsiteY12" fmla="*/ 2044700 h 2085975"/>
                          <a:gd name="connsiteX13" fmla="*/ 450850 w 669925"/>
                          <a:gd name="connsiteY13" fmla="*/ 1958975 h 2085975"/>
                          <a:gd name="connsiteX0" fmla="*/ 450850 w 669925"/>
                          <a:gd name="connsiteY0" fmla="*/ 901700 h 1028700"/>
                          <a:gd name="connsiteX1" fmla="*/ 165100 w 669925"/>
                          <a:gd name="connsiteY1" fmla="*/ 488950 h 1028700"/>
                          <a:gd name="connsiteX2" fmla="*/ 171450 w 669925"/>
                          <a:gd name="connsiteY2" fmla="*/ 434975 h 1028700"/>
                          <a:gd name="connsiteX3" fmla="*/ 95250 w 669925"/>
                          <a:gd name="connsiteY3" fmla="*/ 311150 h 1028700"/>
                          <a:gd name="connsiteX4" fmla="*/ 0 w 669925"/>
                          <a:gd name="connsiteY4" fmla="*/ 44450 h 1028700"/>
                          <a:gd name="connsiteX5" fmla="*/ 22225 w 669925"/>
                          <a:gd name="connsiteY5" fmla="*/ 0 h 1028700"/>
                          <a:gd name="connsiteX6" fmla="*/ 139700 w 669925"/>
                          <a:gd name="connsiteY6" fmla="*/ 298450 h 1028700"/>
                          <a:gd name="connsiteX7" fmla="*/ 196850 w 669925"/>
                          <a:gd name="connsiteY7" fmla="*/ 393700 h 1028700"/>
                          <a:gd name="connsiteX8" fmla="*/ 285750 w 669925"/>
                          <a:gd name="connsiteY8" fmla="*/ 387350 h 1028700"/>
                          <a:gd name="connsiteX9" fmla="*/ 669925 w 669925"/>
                          <a:gd name="connsiteY9" fmla="*/ 911225 h 1028700"/>
                          <a:gd name="connsiteX10" fmla="*/ 600075 w 669925"/>
                          <a:gd name="connsiteY10" fmla="*/ 1028700 h 1028700"/>
                          <a:gd name="connsiteX11" fmla="*/ 479425 w 669925"/>
                          <a:gd name="connsiteY11" fmla="*/ 987425 h 1028700"/>
                          <a:gd name="connsiteX12" fmla="*/ 450850 w 669925"/>
                          <a:gd name="connsiteY12" fmla="*/ 901700 h 1028700"/>
                          <a:gd name="connsiteX0" fmla="*/ 450850 w 685905"/>
                          <a:gd name="connsiteY0" fmla="*/ 901700 h 1031538"/>
                          <a:gd name="connsiteX1" fmla="*/ 165100 w 685905"/>
                          <a:gd name="connsiteY1" fmla="*/ 488950 h 1031538"/>
                          <a:gd name="connsiteX2" fmla="*/ 171450 w 685905"/>
                          <a:gd name="connsiteY2" fmla="*/ 434975 h 1031538"/>
                          <a:gd name="connsiteX3" fmla="*/ 95250 w 685905"/>
                          <a:gd name="connsiteY3" fmla="*/ 311150 h 1031538"/>
                          <a:gd name="connsiteX4" fmla="*/ 0 w 685905"/>
                          <a:gd name="connsiteY4" fmla="*/ 44450 h 1031538"/>
                          <a:gd name="connsiteX5" fmla="*/ 22225 w 685905"/>
                          <a:gd name="connsiteY5" fmla="*/ 0 h 1031538"/>
                          <a:gd name="connsiteX6" fmla="*/ 139700 w 685905"/>
                          <a:gd name="connsiteY6" fmla="*/ 298450 h 1031538"/>
                          <a:gd name="connsiteX7" fmla="*/ 196850 w 685905"/>
                          <a:gd name="connsiteY7" fmla="*/ 393700 h 1031538"/>
                          <a:gd name="connsiteX8" fmla="*/ 285750 w 685905"/>
                          <a:gd name="connsiteY8" fmla="*/ 387350 h 1031538"/>
                          <a:gd name="connsiteX9" fmla="*/ 669925 w 685905"/>
                          <a:gd name="connsiteY9" fmla="*/ 911225 h 1031538"/>
                          <a:gd name="connsiteX10" fmla="*/ 600075 w 685905"/>
                          <a:gd name="connsiteY10" fmla="*/ 1028700 h 1031538"/>
                          <a:gd name="connsiteX11" fmla="*/ 479425 w 685905"/>
                          <a:gd name="connsiteY11" fmla="*/ 987425 h 1031538"/>
                          <a:gd name="connsiteX12" fmla="*/ 450850 w 685905"/>
                          <a:gd name="connsiteY12" fmla="*/ 901700 h 1031538"/>
                          <a:gd name="connsiteX0" fmla="*/ 450850 w 686631"/>
                          <a:gd name="connsiteY0" fmla="*/ 901700 h 1036203"/>
                          <a:gd name="connsiteX1" fmla="*/ 165100 w 686631"/>
                          <a:gd name="connsiteY1" fmla="*/ 488950 h 1036203"/>
                          <a:gd name="connsiteX2" fmla="*/ 171450 w 686631"/>
                          <a:gd name="connsiteY2" fmla="*/ 434975 h 1036203"/>
                          <a:gd name="connsiteX3" fmla="*/ 95250 w 686631"/>
                          <a:gd name="connsiteY3" fmla="*/ 311150 h 1036203"/>
                          <a:gd name="connsiteX4" fmla="*/ 0 w 686631"/>
                          <a:gd name="connsiteY4" fmla="*/ 44450 h 1036203"/>
                          <a:gd name="connsiteX5" fmla="*/ 22225 w 686631"/>
                          <a:gd name="connsiteY5" fmla="*/ 0 h 1036203"/>
                          <a:gd name="connsiteX6" fmla="*/ 139700 w 686631"/>
                          <a:gd name="connsiteY6" fmla="*/ 298450 h 1036203"/>
                          <a:gd name="connsiteX7" fmla="*/ 196850 w 686631"/>
                          <a:gd name="connsiteY7" fmla="*/ 393700 h 1036203"/>
                          <a:gd name="connsiteX8" fmla="*/ 285750 w 686631"/>
                          <a:gd name="connsiteY8" fmla="*/ 387350 h 1036203"/>
                          <a:gd name="connsiteX9" fmla="*/ 669925 w 686631"/>
                          <a:gd name="connsiteY9" fmla="*/ 911225 h 1036203"/>
                          <a:gd name="connsiteX10" fmla="*/ 600075 w 686631"/>
                          <a:gd name="connsiteY10" fmla="*/ 1028700 h 1036203"/>
                          <a:gd name="connsiteX11" fmla="*/ 479425 w 686631"/>
                          <a:gd name="connsiteY11" fmla="*/ 987425 h 1036203"/>
                          <a:gd name="connsiteX12" fmla="*/ 450850 w 686631"/>
                          <a:gd name="connsiteY12" fmla="*/ 901700 h 1036203"/>
                          <a:gd name="connsiteX0" fmla="*/ 450850 w 671710"/>
                          <a:gd name="connsiteY0" fmla="*/ 901700 h 1036203"/>
                          <a:gd name="connsiteX1" fmla="*/ 165100 w 671710"/>
                          <a:gd name="connsiteY1" fmla="*/ 488950 h 1036203"/>
                          <a:gd name="connsiteX2" fmla="*/ 171450 w 671710"/>
                          <a:gd name="connsiteY2" fmla="*/ 434975 h 1036203"/>
                          <a:gd name="connsiteX3" fmla="*/ 95250 w 671710"/>
                          <a:gd name="connsiteY3" fmla="*/ 311150 h 1036203"/>
                          <a:gd name="connsiteX4" fmla="*/ 0 w 671710"/>
                          <a:gd name="connsiteY4" fmla="*/ 44450 h 1036203"/>
                          <a:gd name="connsiteX5" fmla="*/ 22225 w 671710"/>
                          <a:gd name="connsiteY5" fmla="*/ 0 h 1036203"/>
                          <a:gd name="connsiteX6" fmla="*/ 139700 w 671710"/>
                          <a:gd name="connsiteY6" fmla="*/ 298450 h 1036203"/>
                          <a:gd name="connsiteX7" fmla="*/ 196850 w 671710"/>
                          <a:gd name="connsiteY7" fmla="*/ 393700 h 1036203"/>
                          <a:gd name="connsiteX8" fmla="*/ 285750 w 671710"/>
                          <a:gd name="connsiteY8" fmla="*/ 387350 h 1036203"/>
                          <a:gd name="connsiteX9" fmla="*/ 669925 w 671710"/>
                          <a:gd name="connsiteY9" fmla="*/ 911225 h 1036203"/>
                          <a:gd name="connsiteX10" fmla="*/ 600075 w 671710"/>
                          <a:gd name="connsiteY10" fmla="*/ 1028700 h 1036203"/>
                          <a:gd name="connsiteX11" fmla="*/ 479425 w 671710"/>
                          <a:gd name="connsiteY11" fmla="*/ 987425 h 1036203"/>
                          <a:gd name="connsiteX12" fmla="*/ 450850 w 671710"/>
                          <a:gd name="connsiteY12" fmla="*/ 901700 h 1036203"/>
                          <a:gd name="connsiteX0" fmla="*/ 450850 w 672391"/>
                          <a:gd name="connsiteY0" fmla="*/ 901700 h 1038735"/>
                          <a:gd name="connsiteX1" fmla="*/ 165100 w 672391"/>
                          <a:gd name="connsiteY1" fmla="*/ 488950 h 1038735"/>
                          <a:gd name="connsiteX2" fmla="*/ 171450 w 672391"/>
                          <a:gd name="connsiteY2" fmla="*/ 434975 h 1038735"/>
                          <a:gd name="connsiteX3" fmla="*/ 95250 w 672391"/>
                          <a:gd name="connsiteY3" fmla="*/ 311150 h 1038735"/>
                          <a:gd name="connsiteX4" fmla="*/ 0 w 672391"/>
                          <a:gd name="connsiteY4" fmla="*/ 44450 h 1038735"/>
                          <a:gd name="connsiteX5" fmla="*/ 22225 w 672391"/>
                          <a:gd name="connsiteY5" fmla="*/ 0 h 1038735"/>
                          <a:gd name="connsiteX6" fmla="*/ 139700 w 672391"/>
                          <a:gd name="connsiteY6" fmla="*/ 298450 h 1038735"/>
                          <a:gd name="connsiteX7" fmla="*/ 196850 w 672391"/>
                          <a:gd name="connsiteY7" fmla="*/ 393700 h 1038735"/>
                          <a:gd name="connsiteX8" fmla="*/ 285750 w 672391"/>
                          <a:gd name="connsiteY8" fmla="*/ 387350 h 1038735"/>
                          <a:gd name="connsiteX9" fmla="*/ 669925 w 672391"/>
                          <a:gd name="connsiteY9" fmla="*/ 911225 h 1038735"/>
                          <a:gd name="connsiteX10" fmla="*/ 600075 w 672391"/>
                          <a:gd name="connsiteY10" fmla="*/ 1028700 h 1038735"/>
                          <a:gd name="connsiteX11" fmla="*/ 479425 w 672391"/>
                          <a:gd name="connsiteY11" fmla="*/ 987425 h 1038735"/>
                          <a:gd name="connsiteX12" fmla="*/ 450850 w 672391"/>
                          <a:gd name="connsiteY12" fmla="*/ 901700 h 1038735"/>
                          <a:gd name="connsiteX0" fmla="*/ 450850 w 669925"/>
                          <a:gd name="connsiteY0" fmla="*/ 901700 h 1038735"/>
                          <a:gd name="connsiteX1" fmla="*/ 165100 w 669925"/>
                          <a:gd name="connsiteY1" fmla="*/ 488950 h 1038735"/>
                          <a:gd name="connsiteX2" fmla="*/ 171450 w 669925"/>
                          <a:gd name="connsiteY2" fmla="*/ 434975 h 1038735"/>
                          <a:gd name="connsiteX3" fmla="*/ 95250 w 669925"/>
                          <a:gd name="connsiteY3" fmla="*/ 311150 h 1038735"/>
                          <a:gd name="connsiteX4" fmla="*/ 0 w 669925"/>
                          <a:gd name="connsiteY4" fmla="*/ 44450 h 1038735"/>
                          <a:gd name="connsiteX5" fmla="*/ 22225 w 669925"/>
                          <a:gd name="connsiteY5" fmla="*/ 0 h 1038735"/>
                          <a:gd name="connsiteX6" fmla="*/ 139700 w 669925"/>
                          <a:gd name="connsiteY6" fmla="*/ 298450 h 1038735"/>
                          <a:gd name="connsiteX7" fmla="*/ 196850 w 669925"/>
                          <a:gd name="connsiteY7" fmla="*/ 393700 h 1038735"/>
                          <a:gd name="connsiteX8" fmla="*/ 285750 w 669925"/>
                          <a:gd name="connsiteY8" fmla="*/ 387350 h 1038735"/>
                          <a:gd name="connsiteX9" fmla="*/ 669925 w 669925"/>
                          <a:gd name="connsiteY9" fmla="*/ 911225 h 1038735"/>
                          <a:gd name="connsiteX10" fmla="*/ 600075 w 669925"/>
                          <a:gd name="connsiteY10" fmla="*/ 1028700 h 1038735"/>
                          <a:gd name="connsiteX11" fmla="*/ 479425 w 669925"/>
                          <a:gd name="connsiteY11" fmla="*/ 987425 h 1038735"/>
                          <a:gd name="connsiteX12" fmla="*/ 450850 w 669925"/>
                          <a:gd name="connsiteY12" fmla="*/ 901700 h 1038735"/>
                          <a:gd name="connsiteX0" fmla="*/ 450850 w 669925"/>
                          <a:gd name="connsiteY0" fmla="*/ 901700 h 1038735"/>
                          <a:gd name="connsiteX1" fmla="*/ 165100 w 669925"/>
                          <a:gd name="connsiteY1" fmla="*/ 488950 h 1038735"/>
                          <a:gd name="connsiteX2" fmla="*/ 171450 w 669925"/>
                          <a:gd name="connsiteY2" fmla="*/ 434975 h 1038735"/>
                          <a:gd name="connsiteX3" fmla="*/ 95250 w 669925"/>
                          <a:gd name="connsiteY3" fmla="*/ 311150 h 1038735"/>
                          <a:gd name="connsiteX4" fmla="*/ 0 w 669925"/>
                          <a:gd name="connsiteY4" fmla="*/ 44450 h 1038735"/>
                          <a:gd name="connsiteX5" fmla="*/ 22225 w 669925"/>
                          <a:gd name="connsiteY5" fmla="*/ 0 h 1038735"/>
                          <a:gd name="connsiteX6" fmla="*/ 139700 w 669925"/>
                          <a:gd name="connsiteY6" fmla="*/ 298450 h 1038735"/>
                          <a:gd name="connsiteX7" fmla="*/ 196850 w 669925"/>
                          <a:gd name="connsiteY7" fmla="*/ 393700 h 1038735"/>
                          <a:gd name="connsiteX8" fmla="*/ 285750 w 669925"/>
                          <a:gd name="connsiteY8" fmla="*/ 387350 h 1038735"/>
                          <a:gd name="connsiteX9" fmla="*/ 669925 w 669925"/>
                          <a:gd name="connsiteY9" fmla="*/ 911225 h 1038735"/>
                          <a:gd name="connsiteX10" fmla="*/ 600075 w 669925"/>
                          <a:gd name="connsiteY10" fmla="*/ 1028700 h 1038735"/>
                          <a:gd name="connsiteX11" fmla="*/ 479425 w 669925"/>
                          <a:gd name="connsiteY11" fmla="*/ 987425 h 1038735"/>
                          <a:gd name="connsiteX12" fmla="*/ 450850 w 669925"/>
                          <a:gd name="connsiteY12" fmla="*/ 901700 h 1038735"/>
                          <a:gd name="connsiteX0" fmla="*/ 450850 w 669925"/>
                          <a:gd name="connsiteY0" fmla="*/ 901700 h 1032919"/>
                          <a:gd name="connsiteX1" fmla="*/ 165100 w 669925"/>
                          <a:gd name="connsiteY1" fmla="*/ 488950 h 1032919"/>
                          <a:gd name="connsiteX2" fmla="*/ 171450 w 669925"/>
                          <a:gd name="connsiteY2" fmla="*/ 434975 h 1032919"/>
                          <a:gd name="connsiteX3" fmla="*/ 95250 w 669925"/>
                          <a:gd name="connsiteY3" fmla="*/ 311150 h 1032919"/>
                          <a:gd name="connsiteX4" fmla="*/ 0 w 669925"/>
                          <a:gd name="connsiteY4" fmla="*/ 44450 h 1032919"/>
                          <a:gd name="connsiteX5" fmla="*/ 22225 w 669925"/>
                          <a:gd name="connsiteY5" fmla="*/ 0 h 1032919"/>
                          <a:gd name="connsiteX6" fmla="*/ 139700 w 669925"/>
                          <a:gd name="connsiteY6" fmla="*/ 298450 h 1032919"/>
                          <a:gd name="connsiteX7" fmla="*/ 196850 w 669925"/>
                          <a:gd name="connsiteY7" fmla="*/ 393700 h 1032919"/>
                          <a:gd name="connsiteX8" fmla="*/ 285750 w 669925"/>
                          <a:gd name="connsiteY8" fmla="*/ 387350 h 1032919"/>
                          <a:gd name="connsiteX9" fmla="*/ 669925 w 669925"/>
                          <a:gd name="connsiteY9" fmla="*/ 911225 h 1032919"/>
                          <a:gd name="connsiteX10" fmla="*/ 600075 w 669925"/>
                          <a:gd name="connsiteY10" fmla="*/ 1028700 h 1032919"/>
                          <a:gd name="connsiteX11" fmla="*/ 463550 w 669925"/>
                          <a:gd name="connsiteY11" fmla="*/ 996950 h 1032919"/>
                          <a:gd name="connsiteX12" fmla="*/ 450850 w 669925"/>
                          <a:gd name="connsiteY12" fmla="*/ 901700 h 1032919"/>
                          <a:gd name="connsiteX0" fmla="*/ 450850 w 669925"/>
                          <a:gd name="connsiteY0" fmla="*/ 901700 h 1032919"/>
                          <a:gd name="connsiteX1" fmla="*/ 165100 w 669925"/>
                          <a:gd name="connsiteY1" fmla="*/ 488950 h 1032919"/>
                          <a:gd name="connsiteX2" fmla="*/ 171450 w 669925"/>
                          <a:gd name="connsiteY2" fmla="*/ 434975 h 1032919"/>
                          <a:gd name="connsiteX3" fmla="*/ 95250 w 669925"/>
                          <a:gd name="connsiteY3" fmla="*/ 311150 h 1032919"/>
                          <a:gd name="connsiteX4" fmla="*/ 0 w 669925"/>
                          <a:gd name="connsiteY4" fmla="*/ 44450 h 1032919"/>
                          <a:gd name="connsiteX5" fmla="*/ 22225 w 669925"/>
                          <a:gd name="connsiteY5" fmla="*/ 0 h 1032919"/>
                          <a:gd name="connsiteX6" fmla="*/ 139700 w 669925"/>
                          <a:gd name="connsiteY6" fmla="*/ 298450 h 1032919"/>
                          <a:gd name="connsiteX7" fmla="*/ 196850 w 669925"/>
                          <a:gd name="connsiteY7" fmla="*/ 393700 h 1032919"/>
                          <a:gd name="connsiteX8" fmla="*/ 285750 w 669925"/>
                          <a:gd name="connsiteY8" fmla="*/ 387350 h 1032919"/>
                          <a:gd name="connsiteX9" fmla="*/ 669925 w 669925"/>
                          <a:gd name="connsiteY9" fmla="*/ 911225 h 1032919"/>
                          <a:gd name="connsiteX10" fmla="*/ 600075 w 669925"/>
                          <a:gd name="connsiteY10" fmla="*/ 1028700 h 1032919"/>
                          <a:gd name="connsiteX11" fmla="*/ 463550 w 669925"/>
                          <a:gd name="connsiteY11" fmla="*/ 996950 h 1032919"/>
                          <a:gd name="connsiteX12" fmla="*/ 450850 w 669925"/>
                          <a:gd name="connsiteY12" fmla="*/ 901700 h 1032919"/>
                          <a:gd name="connsiteX0" fmla="*/ 450850 w 669925"/>
                          <a:gd name="connsiteY0" fmla="*/ 901700 h 1034584"/>
                          <a:gd name="connsiteX1" fmla="*/ 165100 w 669925"/>
                          <a:gd name="connsiteY1" fmla="*/ 488950 h 1034584"/>
                          <a:gd name="connsiteX2" fmla="*/ 171450 w 669925"/>
                          <a:gd name="connsiteY2" fmla="*/ 434975 h 1034584"/>
                          <a:gd name="connsiteX3" fmla="*/ 95250 w 669925"/>
                          <a:gd name="connsiteY3" fmla="*/ 311150 h 1034584"/>
                          <a:gd name="connsiteX4" fmla="*/ 0 w 669925"/>
                          <a:gd name="connsiteY4" fmla="*/ 44450 h 1034584"/>
                          <a:gd name="connsiteX5" fmla="*/ 22225 w 669925"/>
                          <a:gd name="connsiteY5" fmla="*/ 0 h 1034584"/>
                          <a:gd name="connsiteX6" fmla="*/ 139700 w 669925"/>
                          <a:gd name="connsiteY6" fmla="*/ 298450 h 1034584"/>
                          <a:gd name="connsiteX7" fmla="*/ 196850 w 669925"/>
                          <a:gd name="connsiteY7" fmla="*/ 393700 h 1034584"/>
                          <a:gd name="connsiteX8" fmla="*/ 285750 w 669925"/>
                          <a:gd name="connsiteY8" fmla="*/ 387350 h 1034584"/>
                          <a:gd name="connsiteX9" fmla="*/ 669925 w 669925"/>
                          <a:gd name="connsiteY9" fmla="*/ 911225 h 1034584"/>
                          <a:gd name="connsiteX10" fmla="*/ 600075 w 669925"/>
                          <a:gd name="connsiteY10" fmla="*/ 1028700 h 1034584"/>
                          <a:gd name="connsiteX11" fmla="*/ 463550 w 669925"/>
                          <a:gd name="connsiteY11" fmla="*/ 996950 h 1034584"/>
                          <a:gd name="connsiteX12" fmla="*/ 450850 w 669925"/>
                          <a:gd name="connsiteY12" fmla="*/ 901700 h 1034584"/>
                          <a:gd name="connsiteX0" fmla="*/ 450850 w 669925"/>
                          <a:gd name="connsiteY0" fmla="*/ 901700 h 1037226"/>
                          <a:gd name="connsiteX1" fmla="*/ 165100 w 669925"/>
                          <a:gd name="connsiteY1" fmla="*/ 488950 h 1037226"/>
                          <a:gd name="connsiteX2" fmla="*/ 171450 w 669925"/>
                          <a:gd name="connsiteY2" fmla="*/ 434975 h 1037226"/>
                          <a:gd name="connsiteX3" fmla="*/ 95250 w 669925"/>
                          <a:gd name="connsiteY3" fmla="*/ 311150 h 1037226"/>
                          <a:gd name="connsiteX4" fmla="*/ 0 w 669925"/>
                          <a:gd name="connsiteY4" fmla="*/ 44450 h 1037226"/>
                          <a:gd name="connsiteX5" fmla="*/ 22225 w 669925"/>
                          <a:gd name="connsiteY5" fmla="*/ 0 h 1037226"/>
                          <a:gd name="connsiteX6" fmla="*/ 139700 w 669925"/>
                          <a:gd name="connsiteY6" fmla="*/ 298450 h 1037226"/>
                          <a:gd name="connsiteX7" fmla="*/ 196850 w 669925"/>
                          <a:gd name="connsiteY7" fmla="*/ 393700 h 1037226"/>
                          <a:gd name="connsiteX8" fmla="*/ 285750 w 669925"/>
                          <a:gd name="connsiteY8" fmla="*/ 387350 h 1037226"/>
                          <a:gd name="connsiteX9" fmla="*/ 669925 w 669925"/>
                          <a:gd name="connsiteY9" fmla="*/ 911225 h 1037226"/>
                          <a:gd name="connsiteX10" fmla="*/ 600075 w 669925"/>
                          <a:gd name="connsiteY10" fmla="*/ 1028700 h 1037226"/>
                          <a:gd name="connsiteX11" fmla="*/ 463550 w 669925"/>
                          <a:gd name="connsiteY11" fmla="*/ 996950 h 1037226"/>
                          <a:gd name="connsiteX12" fmla="*/ 450850 w 669925"/>
                          <a:gd name="connsiteY12" fmla="*/ 901700 h 1037226"/>
                          <a:gd name="connsiteX0" fmla="*/ 450850 w 669925"/>
                          <a:gd name="connsiteY0" fmla="*/ 901700 h 1040865"/>
                          <a:gd name="connsiteX1" fmla="*/ 165100 w 669925"/>
                          <a:gd name="connsiteY1" fmla="*/ 488950 h 1040865"/>
                          <a:gd name="connsiteX2" fmla="*/ 171450 w 669925"/>
                          <a:gd name="connsiteY2" fmla="*/ 434975 h 1040865"/>
                          <a:gd name="connsiteX3" fmla="*/ 95250 w 669925"/>
                          <a:gd name="connsiteY3" fmla="*/ 311150 h 1040865"/>
                          <a:gd name="connsiteX4" fmla="*/ 0 w 669925"/>
                          <a:gd name="connsiteY4" fmla="*/ 44450 h 1040865"/>
                          <a:gd name="connsiteX5" fmla="*/ 22225 w 669925"/>
                          <a:gd name="connsiteY5" fmla="*/ 0 h 1040865"/>
                          <a:gd name="connsiteX6" fmla="*/ 139700 w 669925"/>
                          <a:gd name="connsiteY6" fmla="*/ 298450 h 1040865"/>
                          <a:gd name="connsiteX7" fmla="*/ 196850 w 669925"/>
                          <a:gd name="connsiteY7" fmla="*/ 393700 h 1040865"/>
                          <a:gd name="connsiteX8" fmla="*/ 285750 w 669925"/>
                          <a:gd name="connsiteY8" fmla="*/ 387350 h 1040865"/>
                          <a:gd name="connsiteX9" fmla="*/ 669925 w 669925"/>
                          <a:gd name="connsiteY9" fmla="*/ 911225 h 1040865"/>
                          <a:gd name="connsiteX10" fmla="*/ 600075 w 669925"/>
                          <a:gd name="connsiteY10" fmla="*/ 1028700 h 1040865"/>
                          <a:gd name="connsiteX11" fmla="*/ 463550 w 669925"/>
                          <a:gd name="connsiteY11" fmla="*/ 996950 h 1040865"/>
                          <a:gd name="connsiteX12" fmla="*/ 450850 w 669925"/>
                          <a:gd name="connsiteY12" fmla="*/ 901700 h 1040865"/>
                          <a:gd name="connsiteX0" fmla="*/ 450850 w 669925"/>
                          <a:gd name="connsiteY0" fmla="*/ 901700 h 1040865"/>
                          <a:gd name="connsiteX1" fmla="*/ 165100 w 669925"/>
                          <a:gd name="connsiteY1" fmla="*/ 488950 h 1040865"/>
                          <a:gd name="connsiteX2" fmla="*/ 171450 w 669925"/>
                          <a:gd name="connsiteY2" fmla="*/ 434975 h 1040865"/>
                          <a:gd name="connsiteX3" fmla="*/ 95250 w 669925"/>
                          <a:gd name="connsiteY3" fmla="*/ 311150 h 1040865"/>
                          <a:gd name="connsiteX4" fmla="*/ 0 w 669925"/>
                          <a:gd name="connsiteY4" fmla="*/ 44450 h 1040865"/>
                          <a:gd name="connsiteX5" fmla="*/ 22225 w 669925"/>
                          <a:gd name="connsiteY5" fmla="*/ 0 h 1040865"/>
                          <a:gd name="connsiteX6" fmla="*/ 139700 w 669925"/>
                          <a:gd name="connsiteY6" fmla="*/ 298450 h 1040865"/>
                          <a:gd name="connsiteX7" fmla="*/ 196850 w 669925"/>
                          <a:gd name="connsiteY7" fmla="*/ 393700 h 1040865"/>
                          <a:gd name="connsiteX8" fmla="*/ 285750 w 669925"/>
                          <a:gd name="connsiteY8" fmla="*/ 387350 h 1040865"/>
                          <a:gd name="connsiteX9" fmla="*/ 669925 w 669925"/>
                          <a:gd name="connsiteY9" fmla="*/ 911225 h 1040865"/>
                          <a:gd name="connsiteX10" fmla="*/ 600075 w 669925"/>
                          <a:gd name="connsiteY10" fmla="*/ 1028700 h 1040865"/>
                          <a:gd name="connsiteX11" fmla="*/ 463550 w 669925"/>
                          <a:gd name="connsiteY11" fmla="*/ 996950 h 1040865"/>
                          <a:gd name="connsiteX12" fmla="*/ 450850 w 669925"/>
                          <a:gd name="connsiteY12" fmla="*/ 901700 h 1040865"/>
                          <a:gd name="connsiteX0" fmla="*/ 450850 w 669925"/>
                          <a:gd name="connsiteY0" fmla="*/ 901700 h 1040865"/>
                          <a:gd name="connsiteX1" fmla="*/ 165100 w 669925"/>
                          <a:gd name="connsiteY1" fmla="*/ 488950 h 1040865"/>
                          <a:gd name="connsiteX2" fmla="*/ 171450 w 669925"/>
                          <a:gd name="connsiteY2" fmla="*/ 434975 h 1040865"/>
                          <a:gd name="connsiteX3" fmla="*/ 95250 w 669925"/>
                          <a:gd name="connsiteY3" fmla="*/ 311150 h 1040865"/>
                          <a:gd name="connsiteX4" fmla="*/ 0 w 669925"/>
                          <a:gd name="connsiteY4" fmla="*/ 44450 h 1040865"/>
                          <a:gd name="connsiteX5" fmla="*/ 22225 w 669925"/>
                          <a:gd name="connsiteY5" fmla="*/ 0 h 1040865"/>
                          <a:gd name="connsiteX6" fmla="*/ 139700 w 669925"/>
                          <a:gd name="connsiteY6" fmla="*/ 298450 h 1040865"/>
                          <a:gd name="connsiteX7" fmla="*/ 196850 w 669925"/>
                          <a:gd name="connsiteY7" fmla="*/ 393700 h 1040865"/>
                          <a:gd name="connsiteX8" fmla="*/ 285750 w 669925"/>
                          <a:gd name="connsiteY8" fmla="*/ 387350 h 1040865"/>
                          <a:gd name="connsiteX9" fmla="*/ 669925 w 669925"/>
                          <a:gd name="connsiteY9" fmla="*/ 911225 h 1040865"/>
                          <a:gd name="connsiteX10" fmla="*/ 600075 w 669925"/>
                          <a:gd name="connsiteY10" fmla="*/ 1028700 h 1040865"/>
                          <a:gd name="connsiteX11" fmla="*/ 463550 w 669925"/>
                          <a:gd name="connsiteY11" fmla="*/ 996950 h 1040865"/>
                          <a:gd name="connsiteX12" fmla="*/ 450850 w 669925"/>
                          <a:gd name="connsiteY12" fmla="*/ 901700 h 1040865"/>
                          <a:gd name="connsiteX0" fmla="*/ 450850 w 673100"/>
                          <a:gd name="connsiteY0" fmla="*/ 901700 h 1041751"/>
                          <a:gd name="connsiteX1" fmla="*/ 165100 w 673100"/>
                          <a:gd name="connsiteY1" fmla="*/ 488950 h 1041751"/>
                          <a:gd name="connsiteX2" fmla="*/ 171450 w 673100"/>
                          <a:gd name="connsiteY2" fmla="*/ 434975 h 1041751"/>
                          <a:gd name="connsiteX3" fmla="*/ 95250 w 673100"/>
                          <a:gd name="connsiteY3" fmla="*/ 311150 h 1041751"/>
                          <a:gd name="connsiteX4" fmla="*/ 0 w 673100"/>
                          <a:gd name="connsiteY4" fmla="*/ 44450 h 1041751"/>
                          <a:gd name="connsiteX5" fmla="*/ 22225 w 673100"/>
                          <a:gd name="connsiteY5" fmla="*/ 0 h 1041751"/>
                          <a:gd name="connsiteX6" fmla="*/ 139700 w 673100"/>
                          <a:gd name="connsiteY6" fmla="*/ 298450 h 1041751"/>
                          <a:gd name="connsiteX7" fmla="*/ 196850 w 673100"/>
                          <a:gd name="connsiteY7" fmla="*/ 393700 h 1041751"/>
                          <a:gd name="connsiteX8" fmla="*/ 285750 w 673100"/>
                          <a:gd name="connsiteY8" fmla="*/ 387350 h 1041751"/>
                          <a:gd name="connsiteX9" fmla="*/ 673100 w 673100"/>
                          <a:gd name="connsiteY9" fmla="*/ 898525 h 1041751"/>
                          <a:gd name="connsiteX10" fmla="*/ 600075 w 673100"/>
                          <a:gd name="connsiteY10" fmla="*/ 1028700 h 1041751"/>
                          <a:gd name="connsiteX11" fmla="*/ 463550 w 673100"/>
                          <a:gd name="connsiteY11" fmla="*/ 996950 h 1041751"/>
                          <a:gd name="connsiteX12" fmla="*/ 450850 w 673100"/>
                          <a:gd name="connsiteY12" fmla="*/ 901700 h 1041751"/>
                          <a:gd name="connsiteX0" fmla="*/ 450850 w 674003"/>
                          <a:gd name="connsiteY0" fmla="*/ 901700 h 1041751"/>
                          <a:gd name="connsiteX1" fmla="*/ 165100 w 674003"/>
                          <a:gd name="connsiteY1" fmla="*/ 488950 h 1041751"/>
                          <a:gd name="connsiteX2" fmla="*/ 171450 w 674003"/>
                          <a:gd name="connsiteY2" fmla="*/ 434975 h 1041751"/>
                          <a:gd name="connsiteX3" fmla="*/ 95250 w 674003"/>
                          <a:gd name="connsiteY3" fmla="*/ 311150 h 1041751"/>
                          <a:gd name="connsiteX4" fmla="*/ 0 w 674003"/>
                          <a:gd name="connsiteY4" fmla="*/ 44450 h 1041751"/>
                          <a:gd name="connsiteX5" fmla="*/ 22225 w 674003"/>
                          <a:gd name="connsiteY5" fmla="*/ 0 h 1041751"/>
                          <a:gd name="connsiteX6" fmla="*/ 139700 w 674003"/>
                          <a:gd name="connsiteY6" fmla="*/ 298450 h 1041751"/>
                          <a:gd name="connsiteX7" fmla="*/ 196850 w 674003"/>
                          <a:gd name="connsiteY7" fmla="*/ 393700 h 1041751"/>
                          <a:gd name="connsiteX8" fmla="*/ 285750 w 674003"/>
                          <a:gd name="connsiteY8" fmla="*/ 387350 h 1041751"/>
                          <a:gd name="connsiteX9" fmla="*/ 673100 w 674003"/>
                          <a:gd name="connsiteY9" fmla="*/ 898525 h 1041751"/>
                          <a:gd name="connsiteX10" fmla="*/ 600075 w 674003"/>
                          <a:gd name="connsiteY10" fmla="*/ 1028700 h 1041751"/>
                          <a:gd name="connsiteX11" fmla="*/ 463550 w 674003"/>
                          <a:gd name="connsiteY11" fmla="*/ 996950 h 1041751"/>
                          <a:gd name="connsiteX12" fmla="*/ 450850 w 674003"/>
                          <a:gd name="connsiteY12" fmla="*/ 901700 h 1041751"/>
                          <a:gd name="connsiteX0" fmla="*/ 450850 w 679487"/>
                          <a:gd name="connsiteY0" fmla="*/ 901700 h 1041751"/>
                          <a:gd name="connsiteX1" fmla="*/ 165100 w 679487"/>
                          <a:gd name="connsiteY1" fmla="*/ 488950 h 1041751"/>
                          <a:gd name="connsiteX2" fmla="*/ 171450 w 679487"/>
                          <a:gd name="connsiteY2" fmla="*/ 434975 h 1041751"/>
                          <a:gd name="connsiteX3" fmla="*/ 95250 w 679487"/>
                          <a:gd name="connsiteY3" fmla="*/ 311150 h 1041751"/>
                          <a:gd name="connsiteX4" fmla="*/ 0 w 679487"/>
                          <a:gd name="connsiteY4" fmla="*/ 44450 h 1041751"/>
                          <a:gd name="connsiteX5" fmla="*/ 22225 w 679487"/>
                          <a:gd name="connsiteY5" fmla="*/ 0 h 1041751"/>
                          <a:gd name="connsiteX6" fmla="*/ 139700 w 679487"/>
                          <a:gd name="connsiteY6" fmla="*/ 298450 h 1041751"/>
                          <a:gd name="connsiteX7" fmla="*/ 196850 w 679487"/>
                          <a:gd name="connsiteY7" fmla="*/ 393700 h 1041751"/>
                          <a:gd name="connsiteX8" fmla="*/ 285750 w 679487"/>
                          <a:gd name="connsiteY8" fmla="*/ 387350 h 1041751"/>
                          <a:gd name="connsiteX9" fmla="*/ 673100 w 679487"/>
                          <a:gd name="connsiteY9" fmla="*/ 898525 h 1041751"/>
                          <a:gd name="connsiteX10" fmla="*/ 600075 w 679487"/>
                          <a:gd name="connsiteY10" fmla="*/ 1028700 h 1041751"/>
                          <a:gd name="connsiteX11" fmla="*/ 463550 w 679487"/>
                          <a:gd name="connsiteY11" fmla="*/ 996950 h 1041751"/>
                          <a:gd name="connsiteX12" fmla="*/ 450850 w 679487"/>
                          <a:gd name="connsiteY12" fmla="*/ 901700 h 1041751"/>
                          <a:gd name="connsiteX0" fmla="*/ 450850 w 674003"/>
                          <a:gd name="connsiteY0" fmla="*/ 901700 h 1041751"/>
                          <a:gd name="connsiteX1" fmla="*/ 165100 w 674003"/>
                          <a:gd name="connsiteY1" fmla="*/ 488950 h 1041751"/>
                          <a:gd name="connsiteX2" fmla="*/ 171450 w 674003"/>
                          <a:gd name="connsiteY2" fmla="*/ 434975 h 1041751"/>
                          <a:gd name="connsiteX3" fmla="*/ 95250 w 674003"/>
                          <a:gd name="connsiteY3" fmla="*/ 311150 h 1041751"/>
                          <a:gd name="connsiteX4" fmla="*/ 0 w 674003"/>
                          <a:gd name="connsiteY4" fmla="*/ 44450 h 1041751"/>
                          <a:gd name="connsiteX5" fmla="*/ 22225 w 674003"/>
                          <a:gd name="connsiteY5" fmla="*/ 0 h 1041751"/>
                          <a:gd name="connsiteX6" fmla="*/ 139700 w 674003"/>
                          <a:gd name="connsiteY6" fmla="*/ 298450 h 1041751"/>
                          <a:gd name="connsiteX7" fmla="*/ 196850 w 674003"/>
                          <a:gd name="connsiteY7" fmla="*/ 393700 h 1041751"/>
                          <a:gd name="connsiteX8" fmla="*/ 285750 w 674003"/>
                          <a:gd name="connsiteY8" fmla="*/ 387350 h 1041751"/>
                          <a:gd name="connsiteX9" fmla="*/ 673100 w 674003"/>
                          <a:gd name="connsiteY9" fmla="*/ 898525 h 1041751"/>
                          <a:gd name="connsiteX10" fmla="*/ 600075 w 674003"/>
                          <a:gd name="connsiteY10" fmla="*/ 1028700 h 1041751"/>
                          <a:gd name="connsiteX11" fmla="*/ 463550 w 674003"/>
                          <a:gd name="connsiteY11" fmla="*/ 996950 h 1041751"/>
                          <a:gd name="connsiteX12" fmla="*/ 450850 w 674003"/>
                          <a:gd name="connsiteY12" fmla="*/ 901700 h 1041751"/>
                          <a:gd name="connsiteX0" fmla="*/ 450850 w 674198"/>
                          <a:gd name="connsiteY0" fmla="*/ 901700 h 1048034"/>
                          <a:gd name="connsiteX1" fmla="*/ 165100 w 674198"/>
                          <a:gd name="connsiteY1" fmla="*/ 488950 h 1048034"/>
                          <a:gd name="connsiteX2" fmla="*/ 171450 w 674198"/>
                          <a:gd name="connsiteY2" fmla="*/ 434975 h 1048034"/>
                          <a:gd name="connsiteX3" fmla="*/ 95250 w 674198"/>
                          <a:gd name="connsiteY3" fmla="*/ 311150 h 1048034"/>
                          <a:gd name="connsiteX4" fmla="*/ 0 w 674198"/>
                          <a:gd name="connsiteY4" fmla="*/ 44450 h 1048034"/>
                          <a:gd name="connsiteX5" fmla="*/ 22225 w 674198"/>
                          <a:gd name="connsiteY5" fmla="*/ 0 h 1048034"/>
                          <a:gd name="connsiteX6" fmla="*/ 139700 w 674198"/>
                          <a:gd name="connsiteY6" fmla="*/ 298450 h 1048034"/>
                          <a:gd name="connsiteX7" fmla="*/ 196850 w 674198"/>
                          <a:gd name="connsiteY7" fmla="*/ 393700 h 1048034"/>
                          <a:gd name="connsiteX8" fmla="*/ 285750 w 674198"/>
                          <a:gd name="connsiteY8" fmla="*/ 387350 h 1048034"/>
                          <a:gd name="connsiteX9" fmla="*/ 673100 w 674198"/>
                          <a:gd name="connsiteY9" fmla="*/ 898525 h 1048034"/>
                          <a:gd name="connsiteX10" fmla="*/ 609600 w 674198"/>
                          <a:gd name="connsiteY10" fmla="*/ 1038225 h 1048034"/>
                          <a:gd name="connsiteX11" fmla="*/ 463550 w 674198"/>
                          <a:gd name="connsiteY11" fmla="*/ 996950 h 1048034"/>
                          <a:gd name="connsiteX12" fmla="*/ 450850 w 674198"/>
                          <a:gd name="connsiteY12" fmla="*/ 901700 h 1048034"/>
                          <a:gd name="connsiteX0" fmla="*/ 450850 w 674604"/>
                          <a:gd name="connsiteY0" fmla="*/ 901700 h 1050848"/>
                          <a:gd name="connsiteX1" fmla="*/ 165100 w 674604"/>
                          <a:gd name="connsiteY1" fmla="*/ 488950 h 1050848"/>
                          <a:gd name="connsiteX2" fmla="*/ 171450 w 674604"/>
                          <a:gd name="connsiteY2" fmla="*/ 434975 h 1050848"/>
                          <a:gd name="connsiteX3" fmla="*/ 95250 w 674604"/>
                          <a:gd name="connsiteY3" fmla="*/ 311150 h 1050848"/>
                          <a:gd name="connsiteX4" fmla="*/ 0 w 674604"/>
                          <a:gd name="connsiteY4" fmla="*/ 44450 h 1050848"/>
                          <a:gd name="connsiteX5" fmla="*/ 22225 w 674604"/>
                          <a:gd name="connsiteY5" fmla="*/ 0 h 1050848"/>
                          <a:gd name="connsiteX6" fmla="*/ 139700 w 674604"/>
                          <a:gd name="connsiteY6" fmla="*/ 298450 h 1050848"/>
                          <a:gd name="connsiteX7" fmla="*/ 196850 w 674604"/>
                          <a:gd name="connsiteY7" fmla="*/ 393700 h 1050848"/>
                          <a:gd name="connsiteX8" fmla="*/ 285750 w 674604"/>
                          <a:gd name="connsiteY8" fmla="*/ 387350 h 1050848"/>
                          <a:gd name="connsiteX9" fmla="*/ 673100 w 674604"/>
                          <a:gd name="connsiteY9" fmla="*/ 898525 h 1050848"/>
                          <a:gd name="connsiteX10" fmla="*/ 609600 w 674604"/>
                          <a:gd name="connsiteY10" fmla="*/ 1038225 h 1050848"/>
                          <a:gd name="connsiteX11" fmla="*/ 463550 w 674604"/>
                          <a:gd name="connsiteY11" fmla="*/ 996950 h 1050848"/>
                          <a:gd name="connsiteX12" fmla="*/ 450850 w 674604"/>
                          <a:gd name="connsiteY12" fmla="*/ 901700 h 1050848"/>
                          <a:gd name="connsiteX0" fmla="*/ 450850 w 674604"/>
                          <a:gd name="connsiteY0" fmla="*/ 901700 h 1050848"/>
                          <a:gd name="connsiteX1" fmla="*/ 165100 w 674604"/>
                          <a:gd name="connsiteY1" fmla="*/ 488950 h 1050848"/>
                          <a:gd name="connsiteX2" fmla="*/ 171450 w 674604"/>
                          <a:gd name="connsiteY2" fmla="*/ 434975 h 1050848"/>
                          <a:gd name="connsiteX3" fmla="*/ 95250 w 674604"/>
                          <a:gd name="connsiteY3" fmla="*/ 311150 h 1050848"/>
                          <a:gd name="connsiteX4" fmla="*/ 0 w 674604"/>
                          <a:gd name="connsiteY4" fmla="*/ 44450 h 1050848"/>
                          <a:gd name="connsiteX5" fmla="*/ 22225 w 674604"/>
                          <a:gd name="connsiteY5" fmla="*/ 0 h 1050848"/>
                          <a:gd name="connsiteX6" fmla="*/ 139700 w 674604"/>
                          <a:gd name="connsiteY6" fmla="*/ 298450 h 1050848"/>
                          <a:gd name="connsiteX7" fmla="*/ 196850 w 674604"/>
                          <a:gd name="connsiteY7" fmla="*/ 393700 h 1050848"/>
                          <a:gd name="connsiteX8" fmla="*/ 285750 w 674604"/>
                          <a:gd name="connsiteY8" fmla="*/ 387350 h 1050848"/>
                          <a:gd name="connsiteX9" fmla="*/ 673100 w 674604"/>
                          <a:gd name="connsiteY9" fmla="*/ 898525 h 1050848"/>
                          <a:gd name="connsiteX10" fmla="*/ 609600 w 674604"/>
                          <a:gd name="connsiteY10" fmla="*/ 1038225 h 1050848"/>
                          <a:gd name="connsiteX11" fmla="*/ 463550 w 674604"/>
                          <a:gd name="connsiteY11" fmla="*/ 996950 h 1050848"/>
                          <a:gd name="connsiteX12" fmla="*/ 450850 w 674604"/>
                          <a:gd name="connsiteY12" fmla="*/ 901700 h 1050848"/>
                          <a:gd name="connsiteX0" fmla="*/ 450850 w 674604"/>
                          <a:gd name="connsiteY0" fmla="*/ 901700 h 1050848"/>
                          <a:gd name="connsiteX1" fmla="*/ 165100 w 674604"/>
                          <a:gd name="connsiteY1" fmla="*/ 488950 h 1050848"/>
                          <a:gd name="connsiteX2" fmla="*/ 171450 w 674604"/>
                          <a:gd name="connsiteY2" fmla="*/ 434975 h 1050848"/>
                          <a:gd name="connsiteX3" fmla="*/ 95250 w 674604"/>
                          <a:gd name="connsiteY3" fmla="*/ 311150 h 1050848"/>
                          <a:gd name="connsiteX4" fmla="*/ 0 w 674604"/>
                          <a:gd name="connsiteY4" fmla="*/ 44450 h 1050848"/>
                          <a:gd name="connsiteX5" fmla="*/ 22225 w 674604"/>
                          <a:gd name="connsiteY5" fmla="*/ 0 h 1050848"/>
                          <a:gd name="connsiteX6" fmla="*/ 139700 w 674604"/>
                          <a:gd name="connsiteY6" fmla="*/ 298450 h 1050848"/>
                          <a:gd name="connsiteX7" fmla="*/ 196850 w 674604"/>
                          <a:gd name="connsiteY7" fmla="*/ 393700 h 1050848"/>
                          <a:gd name="connsiteX8" fmla="*/ 285750 w 674604"/>
                          <a:gd name="connsiteY8" fmla="*/ 387350 h 1050848"/>
                          <a:gd name="connsiteX9" fmla="*/ 673100 w 674604"/>
                          <a:gd name="connsiteY9" fmla="*/ 898525 h 1050848"/>
                          <a:gd name="connsiteX10" fmla="*/ 609600 w 674604"/>
                          <a:gd name="connsiteY10" fmla="*/ 1038225 h 1050848"/>
                          <a:gd name="connsiteX11" fmla="*/ 463550 w 674604"/>
                          <a:gd name="connsiteY11" fmla="*/ 996950 h 1050848"/>
                          <a:gd name="connsiteX12" fmla="*/ 450850 w 674604"/>
                          <a:gd name="connsiteY12" fmla="*/ 901700 h 10508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674604" h="1050848">
                            <a:moveTo>
                              <a:pt x="450850" y="901700"/>
                            </a:moveTo>
                            <a:lnTo>
                              <a:pt x="165100" y="488950"/>
                            </a:lnTo>
                            <a:lnTo>
                              <a:pt x="171450" y="434975"/>
                            </a:lnTo>
                            <a:lnTo>
                              <a:pt x="95250" y="311150"/>
                            </a:lnTo>
                            <a:lnTo>
                              <a:pt x="0" y="44450"/>
                            </a:lnTo>
                            <a:lnTo>
                              <a:pt x="22225" y="0"/>
                            </a:lnTo>
                            <a:lnTo>
                              <a:pt x="139700" y="298450"/>
                            </a:lnTo>
                            <a:lnTo>
                              <a:pt x="196850" y="393700"/>
                            </a:lnTo>
                            <a:lnTo>
                              <a:pt x="285750" y="387350"/>
                            </a:lnTo>
                            <a:cubicBezTo>
                              <a:pt x="582083" y="796925"/>
                              <a:pt x="602192" y="841375"/>
                              <a:pt x="673100" y="898525"/>
                            </a:cubicBezTo>
                            <a:cubicBezTo>
                              <a:pt x="681037" y="1005417"/>
                              <a:pt x="657225" y="1015471"/>
                              <a:pt x="609600" y="1038225"/>
                            </a:cubicBezTo>
                            <a:cubicBezTo>
                              <a:pt x="561975" y="1060979"/>
                              <a:pt x="513821" y="1056217"/>
                              <a:pt x="463550" y="996950"/>
                            </a:cubicBezTo>
                            <a:cubicBezTo>
                              <a:pt x="446617" y="946150"/>
                              <a:pt x="455083" y="933450"/>
                              <a:pt x="450850" y="901700"/>
                            </a:cubicBez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cxnSp>
                    <p:nvCxnSpPr>
                      <p:cNvPr id="61" name="直線接點 60">
                        <a:extLst>
                          <a:ext uri="{FF2B5EF4-FFF2-40B4-BE49-F238E27FC236}">
                            <a16:creationId xmlns:a16="http://schemas.microsoft.com/office/drawing/2014/main" id="{1CD3DCEB-D0D8-AAAC-25A7-E30FB5825E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635919" y="1758950"/>
                        <a:ext cx="1808956" cy="145097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直線接點 61">
                        <a:extLst>
                          <a:ext uri="{FF2B5EF4-FFF2-40B4-BE49-F238E27FC236}">
                            <a16:creationId xmlns:a16="http://schemas.microsoft.com/office/drawing/2014/main" id="{B19D6A62-C9A8-D9F7-753D-A6138C4B74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666082" y="1756569"/>
                        <a:ext cx="1808956" cy="1514104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直線接點 62">
                        <a:extLst>
                          <a:ext uri="{FF2B5EF4-FFF2-40B4-BE49-F238E27FC236}">
                            <a16:creationId xmlns:a16="http://schemas.microsoft.com/office/drawing/2014/main" id="{07705EDD-4224-95E5-3F3A-DA327AB2FE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687472" y="1756569"/>
                        <a:ext cx="1808956" cy="1524621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直線接點 63">
                        <a:extLst>
                          <a:ext uri="{FF2B5EF4-FFF2-40B4-BE49-F238E27FC236}">
                            <a16:creationId xmlns:a16="http://schemas.microsoft.com/office/drawing/2014/main" id="{32B91D63-0468-ABBC-8E05-425CFF29BA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770528" y="1769048"/>
                        <a:ext cx="1747290" cy="1608363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7" name="橢圓 56">
                    <a:extLst>
                      <a:ext uri="{FF2B5EF4-FFF2-40B4-BE49-F238E27FC236}">
                        <a16:creationId xmlns:a16="http://schemas.microsoft.com/office/drawing/2014/main" id="{18A58691-E18C-3332-B68B-21BA9D74BE72}"/>
                      </a:ext>
                    </a:extLst>
                  </p:cNvPr>
                  <p:cNvSpPr/>
                  <p:nvPr/>
                </p:nvSpPr>
                <p:spPr>
                  <a:xfrm>
                    <a:off x="1356360" y="3002280"/>
                    <a:ext cx="701040" cy="70104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74" name="直線接點 73">
                  <a:extLst>
                    <a:ext uri="{FF2B5EF4-FFF2-40B4-BE49-F238E27FC236}">
                      <a16:creationId xmlns:a16="http://schemas.microsoft.com/office/drawing/2014/main" id="{9038399F-61F2-D162-BD29-312ED5615D98}"/>
                    </a:ext>
                  </a:extLst>
                </p:cNvPr>
                <p:cNvCxnSpPr>
                  <a:cxnSpLocks/>
                  <a:stCxn id="57" idx="1"/>
                </p:cNvCxnSpPr>
                <p:nvPr/>
              </p:nvCxnSpPr>
              <p:spPr>
                <a:xfrm flipV="1">
                  <a:off x="1056619" y="2774651"/>
                  <a:ext cx="1223084" cy="1431647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ED0F3332-08DD-B6F4-82FD-90446903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0932" y="4707411"/>
                  <a:ext cx="1915570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B8270828-3230-F9FF-F510-E3E391EA4F2F}"/>
                  </a:ext>
                </a:extLst>
              </p:cNvPr>
              <p:cNvGrpSpPr/>
              <p:nvPr/>
            </p:nvGrpSpPr>
            <p:grpSpPr>
              <a:xfrm>
                <a:off x="2043357" y="2254872"/>
                <a:ext cx="2448616" cy="2452874"/>
                <a:chOff x="5081802" y="1191160"/>
                <a:chExt cx="3505504" cy="3511600"/>
              </a:xfrm>
              <a:effectLst>
                <a:outerShdw blurRad="25400" dist="38100" dir="2700000" algn="tl" rotWithShape="0">
                  <a:prstClr val="black">
                    <a:alpha val="80000"/>
                  </a:prstClr>
                </a:outerShdw>
              </a:effectLst>
            </p:grpSpPr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204802F3-FB89-6926-777B-58A8F8CE6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1802" y="1191160"/>
                  <a:ext cx="3505504" cy="3511600"/>
                </a:xfrm>
                <a:prstGeom prst="rect">
                  <a:avLst/>
                </a:prstGeom>
              </p:spPr>
            </p:pic>
            <p:grpSp>
              <p:nvGrpSpPr>
                <p:cNvPr id="67" name="群組 66">
                  <a:extLst>
                    <a:ext uri="{FF2B5EF4-FFF2-40B4-BE49-F238E27FC236}">
                      <a16:creationId xmlns:a16="http://schemas.microsoft.com/office/drawing/2014/main" id="{DACC0FD0-2FA5-B183-DB92-F727E4ED8126}"/>
                    </a:ext>
                  </a:extLst>
                </p:cNvPr>
                <p:cNvGrpSpPr/>
                <p:nvPr/>
              </p:nvGrpSpPr>
              <p:grpSpPr>
                <a:xfrm>
                  <a:off x="6689727" y="1282700"/>
                  <a:ext cx="1028916" cy="2098601"/>
                  <a:chOff x="6689727" y="1282700"/>
                  <a:chExt cx="1028916" cy="2098601"/>
                </a:xfrm>
              </p:grpSpPr>
              <p:sp>
                <p:nvSpPr>
                  <p:cNvPr id="68" name="手繪多邊形: 圖案 67">
                    <a:extLst>
                      <a:ext uri="{FF2B5EF4-FFF2-40B4-BE49-F238E27FC236}">
                        <a16:creationId xmlns:a16="http://schemas.microsoft.com/office/drawing/2014/main" id="{0EE14D55-D145-081F-88D5-CA03750E07A8}"/>
                      </a:ext>
                    </a:extLst>
                  </p:cNvPr>
                  <p:cNvSpPr/>
                  <p:nvPr/>
                </p:nvSpPr>
                <p:spPr>
                  <a:xfrm>
                    <a:off x="6689727" y="2330453"/>
                    <a:ext cx="674604" cy="1050848"/>
                  </a:xfrm>
                  <a:custGeom>
                    <a:avLst/>
                    <a:gdLst>
                      <a:gd name="connsiteX0" fmla="*/ 450850 w 669925"/>
                      <a:gd name="connsiteY0" fmla="*/ 1958975 h 2085975"/>
                      <a:gd name="connsiteX1" fmla="*/ 165100 w 669925"/>
                      <a:gd name="connsiteY1" fmla="*/ 1546225 h 2085975"/>
                      <a:gd name="connsiteX2" fmla="*/ 171450 w 669925"/>
                      <a:gd name="connsiteY2" fmla="*/ 1492250 h 2085975"/>
                      <a:gd name="connsiteX3" fmla="*/ 95250 w 669925"/>
                      <a:gd name="connsiteY3" fmla="*/ 1368425 h 2085975"/>
                      <a:gd name="connsiteX4" fmla="*/ 0 w 669925"/>
                      <a:gd name="connsiteY4" fmla="*/ 1101725 h 2085975"/>
                      <a:gd name="connsiteX5" fmla="*/ 22225 w 669925"/>
                      <a:gd name="connsiteY5" fmla="*/ 1057275 h 2085975"/>
                      <a:gd name="connsiteX6" fmla="*/ 644525 w 669925"/>
                      <a:gd name="connsiteY6" fmla="*/ 0 h 2085975"/>
                      <a:gd name="connsiteX7" fmla="*/ 139700 w 669925"/>
                      <a:gd name="connsiteY7" fmla="*/ 1355725 h 2085975"/>
                      <a:gd name="connsiteX8" fmla="*/ 196850 w 669925"/>
                      <a:gd name="connsiteY8" fmla="*/ 1450975 h 2085975"/>
                      <a:gd name="connsiteX9" fmla="*/ 285750 w 669925"/>
                      <a:gd name="connsiteY9" fmla="*/ 1444625 h 2085975"/>
                      <a:gd name="connsiteX10" fmla="*/ 669925 w 669925"/>
                      <a:gd name="connsiteY10" fmla="*/ 1968500 h 2085975"/>
                      <a:gd name="connsiteX11" fmla="*/ 600075 w 669925"/>
                      <a:gd name="connsiteY11" fmla="*/ 2085975 h 2085975"/>
                      <a:gd name="connsiteX12" fmla="*/ 479425 w 669925"/>
                      <a:gd name="connsiteY12" fmla="*/ 2044700 h 2085975"/>
                      <a:gd name="connsiteX13" fmla="*/ 450850 w 669925"/>
                      <a:gd name="connsiteY13" fmla="*/ 1958975 h 2085975"/>
                      <a:gd name="connsiteX0" fmla="*/ 450850 w 669925"/>
                      <a:gd name="connsiteY0" fmla="*/ 901700 h 1028700"/>
                      <a:gd name="connsiteX1" fmla="*/ 165100 w 669925"/>
                      <a:gd name="connsiteY1" fmla="*/ 488950 h 1028700"/>
                      <a:gd name="connsiteX2" fmla="*/ 171450 w 669925"/>
                      <a:gd name="connsiteY2" fmla="*/ 434975 h 1028700"/>
                      <a:gd name="connsiteX3" fmla="*/ 95250 w 669925"/>
                      <a:gd name="connsiteY3" fmla="*/ 311150 h 1028700"/>
                      <a:gd name="connsiteX4" fmla="*/ 0 w 669925"/>
                      <a:gd name="connsiteY4" fmla="*/ 44450 h 1028700"/>
                      <a:gd name="connsiteX5" fmla="*/ 22225 w 669925"/>
                      <a:gd name="connsiteY5" fmla="*/ 0 h 1028700"/>
                      <a:gd name="connsiteX6" fmla="*/ 139700 w 669925"/>
                      <a:gd name="connsiteY6" fmla="*/ 298450 h 1028700"/>
                      <a:gd name="connsiteX7" fmla="*/ 196850 w 669925"/>
                      <a:gd name="connsiteY7" fmla="*/ 393700 h 1028700"/>
                      <a:gd name="connsiteX8" fmla="*/ 285750 w 669925"/>
                      <a:gd name="connsiteY8" fmla="*/ 387350 h 1028700"/>
                      <a:gd name="connsiteX9" fmla="*/ 669925 w 669925"/>
                      <a:gd name="connsiteY9" fmla="*/ 911225 h 1028700"/>
                      <a:gd name="connsiteX10" fmla="*/ 600075 w 669925"/>
                      <a:gd name="connsiteY10" fmla="*/ 1028700 h 1028700"/>
                      <a:gd name="connsiteX11" fmla="*/ 479425 w 669925"/>
                      <a:gd name="connsiteY11" fmla="*/ 987425 h 1028700"/>
                      <a:gd name="connsiteX12" fmla="*/ 450850 w 669925"/>
                      <a:gd name="connsiteY12" fmla="*/ 901700 h 1028700"/>
                      <a:gd name="connsiteX0" fmla="*/ 450850 w 685905"/>
                      <a:gd name="connsiteY0" fmla="*/ 901700 h 1031538"/>
                      <a:gd name="connsiteX1" fmla="*/ 165100 w 685905"/>
                      <a:gd name="connsiteY1" fmla="*/ 488950 h 1031538"/>
                      <a:gd name="connsiteX2" fmla="*/ 171450 w 685905"/>
                      <a:gd name="connsiteY2" fmla="*/ 434975 h 1031538"/>
                      <a:gd name="connsiteX3" fmla="*/ 95250 w 685905"/>
                      <a:gd name="connsiteY3" fmla="*/ 311150 h 1031538"/>
                      <a:gd name="connsiteX4" fmla="*/ 0 w 685905"/>
                      <a:gd name="connsiteY4" fmla="*/ 44450 h 1031538"/>
                      <a:gd name="connsiteX5" fmla="*/ 22225 w 685905"/>
                      <a:gd name="connsiteY5" fmla="*/ 0 h 1031538"/>
                      <a:gd name="connsiteX6" fmla="*/ 139700 w 685905"/>
                      <a:gd name="connsiteY6" fmla="*/ 298450 h 1031538"/>
                      <a:gd name="connsiteX7" fmla="*/ 196850 w 685905"/>
                      <a:gd name="connsiteY7" fmla="*/ 393700 h 1031538"/>
                      <a:gd name="connsiteX8" fmla="*/ 285750 w 685905"/>
                      <a:gd name="connsiteY8" fmla="*/ 387350 h 1031538"/>
                      <a:gd name="connsiteX9" fmla="*/ 669925 w 685905"/>
                      <a:gd name="connsiteY9" fmla="*/ 911225 h 1031538"/>
                      <a:gd name="connsiteX10" fmla="*/ 600075 w 685905"/>
                      <a:gd name="connsiteY10" fmla="*/ 1028700 h 1031538"/>
                      <a:gd name="connsiteX11" fmla="*/ 479425 w 685905"/>
                      <a:gd name="connsiteY11" fmla="*/ 987425 h 1031538"/>
                      <a:gd name="connsiteX12" fmla="*/ 450850 w 685905"/>
                      <a:gd name="connsiteY12" fmla="*/ 901700 h 1031538"/>
                      <a:gd name="connsiteX0" fmla="*/ 450850 w 686631"/>
                      <a:gd name="connsiteY0" fmla="*/ 901700 h 1036203"/>
                      <a:gd name="connsiteX1" fmla="*/ 165100 w 686631"/>
                      <a:gd name="connsiteY1" fmla="*/ 488950 h 1036203"/>
                      <a:gd name="connsiteX2" fmla="*/ 171450 w 686631"/>
                      <a:gd name="connsiteY2" fmla="*/ 434975 h 1036203"/>
                      <a:gd name="connsiteX3" fmla="*/ 95250 w 686631"/>
                      <a:gd name="connsiteY3" fmla="*/ 311150 h 1036203"/>
                      <a:gd name="connsiteX4" fmla="*/ 0 w 686631"/>
                      <a:gd name="connsiteY4" fmla="*/ 44450 h 1036203"/>
                      <a:gd name="connsiteX5" fmla="*/ 22225 w 686631"/>
                      <a:gd name="connsiteY5" fmla="*/ 0 h 1036203"/>
                      <a:gd name="connsiteX6" fmla="*/ 139700 w 686631"/>
                      <a:gd name="connsiteY6" fmla="*/ 298450 h 1036203"/>
                      <a:gd name="connsiteX7" fmla="*/ 196850 w 686631"/>
                      <a:gd name="connsiteY7" fmla="*/ 393700 h 1036203"/>
                      <a:gd name="connsiteX8" fmla="*/ 285750 w 686631"/>
                      <a:gd name="connsiteY8" fmla="*/ 387350 h 1036203"/>
                      <a:gd name="connsiteX9" fmla="*/ 669925 w 686631"/>
                      <a:gd name="connsiteY9" fmla="*/ 911225 h 1036203"/>
                      <a:gd name="connsiteX10" fmla="*/ 600075 w 686631"/>
                      <a:gd name="connsiteY10" fmla="*/ 1028700 h 1036203"/>
                      <a:gd name="connsiteX11" fmla="*/ 479425 w 686631"/>
                      <a:gd name="connsiteY11" fmla="*/ 987425 h 1036203"/>
                      <a:gd name="connsiteX12" fmla="*/ 450850 w 686631"/>
                      <a:gd name="connsiteY12" fmla="*/ 901700 h 1036203"/>
                      <a:gd name="connsiteX0" fmla="*/ 450850 w 671710"/>
                      <a:gd name="connsiteY0" fmla="*/ 901700 h 1036203"/>
                      <a:gd name="connsiteX1" fmla="*/ 165100 w 671710"/>
                      <a:gd name="connsiteY1" fmla="*/ 488950 h 1036203"/>
                      <a:gd name="connsiteX2" fmla="*/ 171450 w 671710"/>
                      <a:gd name="connsiteY2" fmla="*/ 434975 h 1036203"/>
                      <a:gd name="connsiteX3" fmla="*/ 95250 w 671710"/>
                      <a:gd name="connsiteY3" fmla="*/ 311150 h 1036203"/>
                      <a:gd name="connsiteX4" fmla="*/ 0 w 671710"/>
                      <a:gd name="connsiteY4" fmla="*/ 44450 h 1036203"/>
                      <a:gd name="connsiteX5" fmla="*/ 22225 w 671710"/>
                      <a:gd name="connsiteY5" fmla="*/ 0 h 1036203"/>
                      <a:gd name="connsiteX6" fmla="*/ 139700 w 671710"/>
                      <a:gd name="connsiteY6" fmla="*/ 298450 h 1036203"/>
                      <a:gd name="connsiteX7" fmla="*/ 196850 w 671710"/>
                      <a:gd name="connsiteY7" fmla="*/ 393700 h 1036203"/>
                      <a:gd name="connsiteX8" fmla="*/ 285750 w 671710"/>
                      <a:gd name="connsiteY8" fmla="*/ 387350 h 1036203"/>
                      <a:gd name="connsiteX9" fmla="*/ 669925 w 671710"/>
                      <a:gd name="connsiteY9" fmla="*/ 911225 h 1036203"/>
                      <a:gd name="connsiteX10" fmla="*/ 600075 w 671710"/>
                      <a:gd name="connsiteY10" fmla="*/ 1028700 h 1036203"/>
                      <a:gd name="connsiteX11" fmla="*/ 479425 w 671710"/>
                      <a:gd name="connsiteY11" fmla="*/ 987425 h 1036203"/>
                      <a:gd name="connsiteX12" fmla="*/ 450850 w 671710"/>
                      <a:gd name="connsiteY12" fmla="*/ 901700 h 1036203"/>
                      <a:gd name="connsiteX0" fmla="*/ 450850 w 672391"/>
                      <a:gd name="connsiteY0" fmla="*/ 901700 h 1038735"/>
                      <a:gd name="connsiteX1" fmla="*/ 165100 w 672391"/>
                      <a:gd name="connsiteY1" fmla="*/ 488950 h 1038735"/>
                      <a:gd name="connsiteX2" fmla="*/ 171450 w 672391"/>
                      <a:gd name="connsiteY2" fmla="*/ 434975 h 1038735"/>
                      <a:gd name="connsiteX3" fmla="*/ 95250 w 672391"/>
                      <a:gd name="connsiteY3" fmla="*/ 311150 h 1038735"/>
                      <a:gd name="connsiteX4" fmla="*/ 0 w 672391"/>
                      <a:gd name="connsiteY4" fmla="*/ 44450 h 1038735"/>
                      <a:gd name="connsiteX5" fmla="*/ 22225 w 672391"/>
                      <a:gd name="connsiteY5" fmla="*/ 0 h 1038735"/>
                      <a:gd name="connsiteX6" fmla="*/ 139700 w 672391"/>
                      <a:gd name="connsiteY6" fmla="*/ 298450 h 1038735"/>
                      <a:gd name="connsiteX7" fmla="*/ 196850 w 672391"/>
                      <a:gd name="connsiteY7" fmla="*/ 393700 h 1038735"/>
                      <a:gd name="connsiteX8" fmla="*/ 285750 w 672391"/>
                      <a:gd name="connsiteY8" fmla="*/ 387350 h 1038735"/>
                      <a:gd name="connsiteX9" fmla="*/ 669925 w 672391"/>
                      <a:gd name="connsiteY9" fmla="*/ 911225 h 1038735"/>
                      <a:gd name="connsiteX10" fmla="*/ 600075 w 672391"/>
                      <a:gd name="connsiteY10" fmla="*/ 1028700 h 1038735"/>
                      <a:gd name="connsiteX11" fmla="*/ 479425 w 672391"/>
                      <a:gd name="connsiteY11" fmla="*/ 987425 h 1038735"/>
                      <a:gd name="connsiteX12" fmla="*/ 450850 w 672391"/>
                      <a:gd name="connsiteY12" fmla="*/ 901700 h 1038735"/>
                      <a:gd name="connsiteX0" fmla="*/ 450850 w 669925"/>
                      <a:gd name="connsiteY0" fmla="*/ 901700 h 1038735"/>
                      <a:gd name="connsiteX1" fmla="*/ 165100 w 669925"/>
                      <a:gd name="connsiteY1" fmla="*/ 488950 h 1038735"/>
                      <a:gd name="connsiteX2" fmla="*/ 171450 w 669925"/>
                      <a:gd name="connsiteY2" fmla="*/ 434975 h 1038735"/>
                      <a:gd name="connsiteX3" fmla="*/ 95250 w 669925"/>
                      <a:gd name="connsiteY3" fmla="*/ 311150 h 1038735"/>
                      <a:gd name="connsiteX4" fmla="*/ 0 w 669925"/>
                      <a:gd name="connsiteY4" fmla="*/ 44450 h 1038735"/>
                      <a:gd name="connsiteX5" fmla="*/ 22225 w 669925"/>
                      <a:gd name="connsiteY5" fmla="*/ 0 h 1038735"/>
                      <a:gd name="connsiteX6" fmla="*/ 139700 w 669925"/>
                      <a:gd name="connsiteY6" fmla="*/ 298450 h 1038735"/>
                      <a:gd name="connsiteX7" fmla="*/ 196850 w 669925"/>
                      <a:gd name="connsiteY7" fmla="*/ 393700 h 1038735"/>
                      <a:gd name="connsiteX8" fmla="*/ 285750 w 669925"/>
                      <a:gd name="connsiteY8" fmla="*/ 387350 h 1038735"/>
                      <a:gd name="connsiteX9" fmla="*/ 669925 w 669925"/>
                      <a:gd name="connsiteY9" fmla="*/ 911225 h 1038735"/>
                      <a:gd name="connsiteX10" fmla="*/ 600075 w 669925"/>
                      <a:gd name="connsiteY10" fmla="*/ 1028700 h 1038735"/>
                      <a:gd name="connsiteX11" fmla="*/ 479425 w 669925"/>
                      <a:gd name="connsiteY11" fmla="*/ 987425 h 1038735"/>
                      <a:gd name="connsiteX12" fmla="*/ 450850 w 669925"/>
                      <a:gd name="connsiteY12" fmla="*/ 901700 h 1038735"/>
                      <a:gd name="connsiteX0" fmla="*/ 450850 w 669925"/>
                      <a:gd name="connsiteY0" fmla="*/ 901700 h 1038735"/>
                      <a:gd name="connsiteX1" fmla="*/ 165100 w 669925"/>
                      <a:gd name="connsiteY1" fmla="*/ 488950 h 1038735"/>
                      <a:gd name="connsiteX2" fmla="*/ 171450 w 669925"/>
                      <a:gd name="connsiteY2" fmla="*/ 434975 h 1038735"/>
                      <a:gd name="connsiteX3" fmla="*/ 95250 w 669925"/>
                      <a:gd name="connsiteY3" fmla="*/ 311150 h 1038735"/>
                      <a:gd name="connsiteX4" fmla="*/ 0 w 669925"/>
                      <a:gd name="connsiteY4" fmla="*/ 44450 h 1038735"/>
                      <a:gd name="connsiteX5" fmla="*/ 22225 w 669925"/>
                      <a:gd name="connsiteY5" fmla="*/ 0 h 1038735"/>
                      <a:gd name="connsiteX6" fmla="*/ 139700 w 669925"/>
                      <a:gd name="connsiteY6" fmla="*/ 298450 h 1038735"/>
                      <a:gd name="connsiteX7" fmla="*/ 196850 w 669925"/>
                      <a:gd name="connsiteY7" fmla="*/ 393700 h 1038735"/>
                      <a:gd name="connsiteX8" fmla="*/ 285750 w 669925"/>
                      <a:gd name="connsiteY8" fmla="*/ 387350 h 1038735"/>
                      <a:gd name="connsiteX9" fmla="*/ 669925 w 669925"/>
                      <a:gd name="connsiteY9" fmla="*/ 911225 h 1038735"/>
                      <a:gd name="connsiteX10" fmla="*/ 600075 w 669925"/>
                      <a:gd name="connsiteY10" fmla="*/ 1028700 h 1038735"/>
                      <a:gd name="connsiteX11" fmla="*/ 479425 w 669925"/>
                      <a:gd name="connsiteY11" fmla="*/ 987425 h 1038735"/>
                      <a:gd name="connsiteX12" fmla="*/ 450850 w 669925"/>
                      <a:gd name="connsiteY12" fmla="*/ 901700 h 1038735"/>
                      <a:gd name="connsiteX0" fmla="*/ 450850 w 669925"/>
                      <a:gd name="connsiteY0" fmla="*/ 901700 h 1032919"/>
                      <a:gd name="connsiteX1" fmla="*/ 165100 w 669925"/>
                      <a:gd name="connsiteY1" fmla="*/ 488950 h 1032919"/>
                      <a:gd name="connsiteX2" fmla="*/ 171450 w 669925"/>
                      <a:gd name="connsiteY2" fmla="*/ 434975 h 1032919"/>
                      <a:gd name="connsiteX3" fmla="*/ 95250 w 669925"/>
                      <a:gd name="connsiteY3" fmla="*/ 311150 h 1032919"/>
                      <a:gd name="connsiteX4" fmla="*/ 0 w 669925"/>
                      <a:gd name="connsiteY4" fmla="*/ 44450 h 1032919"/>
                      <a:gd name="connsiteX5" fmla="*/ 22225 w 669925"/>
                      <a:gd name="connsiteY5" fmla="*/ 0 h 1032919"/>
                      <a:gd name="connsiteX6" fmla="*/ 139700 w 669925"/>
                      <a:gd name="connsiteY6" fmla="*/ 298450 h 1032919"/>
                      <a:gd name="connsiteX7" fmla="*/ 196850 w 669925"/>
                      <a:gd name="connsiteY7" fmla="*/ 393700 h 1032919"/>
                      <a:gd name="connsiteX8" fmla="*/ 285750 w 669925"/>
                      <a:gd name="connsiteY8" fmla="*/ 387350 h 1032919"/>
                      <a:gd name="connsiteX9" fmla="*/ 669925 w 669925"/>
                      <a:gd name="connsiteY9" fmla="*/ 911225 h 1032919"/>
                      <a:gd name="connsiteX10" fmla="*/ 600075 w 669925"/>
                      <a:gd name="connsiteY10" fmla="*/ 1028700 h 1032919"/>
                      <a:gd name="connsiteX11" fmla="*/ 463550 w 669925"/>
                      <a:gd name="connsiteY11" fmla="*/ 996950 h 1032919"/>
                      <a:gd name="connsiteX12" fmla="*/ 450850 w 669925"/>
                      <a:gd name="connsiteY12" fmla="*/ 901700 h 1032919"/>
                      <a:gd name="connsiteX0" fmla="*/ 450850 w 669925"/>
                      <a:gd name="connsiteY0" fmla="*/ 901700 h 1032919"/>
                      <a:gd name="connsiteX1" fmla="*/ 165100 w 669925"/>
                      <a:gd name="connsiteY1" fmla="*/ 488950 h 1032919"/>
                      <a:gd name="connsiteX2" fmla="*/ 171450 w 669925"/>
                      <a:gd name="connsiteY2" fmla="*/ 434975 h 1032919"/>
                      <a:gd name="connsiteX3" fmla="*/ 95250 w 669925"/>
                      <a:gd name="connsiteY3" fmla="*/ 311150 h 1032919"/>
                      <a:gd name="connsiteX4" fmla="*/ 0 w 669925"/>
                      <a:gd name="connsiteY4" fmla="*/ 44450 h 1032919"/>
                      <a:gd name="connsiteX5" fmla="*/ 22225 w 669925"/>
                      <a:gd name="connsiteY5" fmla="*/ 0 h 1032919"/>
                      <a:gd name="connsiteX6" fmla="*/ 139700 w 669925"/>
                      <a:gd name="connsiteY6" fmla="*/ 298450 h 1032919"/>
                      <a:gd name="connsiteX7" fmla="*/ 196850 w 669925"/>
                      <a:gd name="connsiteY7" fmla="*/ 393700 h 1032919"/>
                      <a:gd name="connsiteX8" fmla="*/ 285750 w 669925"/>
                      <a:gd name="connsiteY8" fmla="*/ 387350 h 1032919"/>
                      <a:gd name="connsiteX9" fmla="*/ 669925 w 669925"/>
                      <a:gd name="connsiteY9" fmla="*/ 911225 h 1032919"/>
                      <a:gd name="connsiteX10" fmla="*/ 600075 w 669925"/>
                      <a:gd name="connsiteY10" fmla="*/ 1028700 h 1032919"/>
                      <a:gd name="connsiteX11" fmla="*/ 463550 w 669925"/>
                      <a:gd name="connsiteY11" fmla="*/ 996950 h 1032919"/>
                      <a:gd name="connsiteX12" fmla="*/ 450850 w 669925"/>
                      <a:gd name="connsiteY12" fmla="*/ 901700 h 1032919"/>
                      <a:gd name="connsiteX0" fmla="*/ 450850 w 669925"/>
                      <a:gd name="connsiteY0" fmla="*/ 901700 h 1034584"/>
                      <a:gd name="connsiteX1" fmla="*/ 165100 w 669925"/>
                      <a:gd name="connsiteY1" fmla="*/ 488950 h 1034584"/>
                      <a:gd name="connsiteX2" fmla="*/ 171450 w 669925"/>
                      <a:gd name="connsiteY2" fmla="*/ 434975 h 1034584"/>
                      <a:gd name="connsiteX3" fmla="*/ 95250 w 669925"/>
                      <a:gd name="connsiteY3" fmla="*/ 311150 h 1034584"/>
                      <a:gd name="connsiteX4" fmla="*/ 0 w 669925"/>
                      <a:gd name="connsiteY4" fmla="*/ 44450 h 1034584"/>
                      <a:gd name="connsiteX5" fmla="*/ 22225 w 669925"/>
                      <a:gd name="connsiteY5" fmla="*/ 0 h 1034584"/>
                      <a:gd name="connsiteX6" fmla="*/ 139700 w 669925"/>
                      <a:gd name="connsiteY6" fmla="*/ 298450 h 1034584"/>
                      <a:gd name="connsiteX7" fmla="*/ 196850 w 669925"/>
                      <a:gd name="connsiteY7" fmla="*/ 393700 h 1034584"/>
                      <a:gd name="connsiteX8" fmla="*/ 285750 w 669925"/>
                      <a:gd name="connsiteY8" fmla="*/ 387350 h 1034584"/>
                      <a:gd name="connsiteX9" fmla="*/ 669925 w 669925"/>
                      <a:gd name="connsiteY9" fmla="*/ 911225 h 1034584"/>
                      <a:gd name="connsiteX10" fmla="*/ 600075 w 669925"/>
                      <a:gd name="connsiteY10" fmla="*/ 1028700 h 1034584"/>
                      <a:gd name="connsiteX11" fmla="*/ 463550 w 669925"/>
                      <a:gd name="connsiteY11" fmla="*/ 996950 h 1034584"/>
                      <a:gd name="connsiteX12" fmla="*/ 450850 w 669925"/>
                      <a:gd name="connsiteY12" fmla="*/ 901700 h 1034584"/>
                      <a:gd name="connsiteX0" fmla="*/ 450850 w 669925"/>
                      <a:gd name="connsiteY0" fmla="*/ 901700 h 1037226"/>
                      <a:gd name="connsiteX1" fmla="*/ 165100 w 669925"/>
                      <a:gd name="connsiteY1" fmla="*/ 488950 h 1037226"/>
                      <a:gd name="connsiteX2" fmla="*/ 171450 w 669925"/>
                      <a:gd name="connsiteY2" fmla="*/ 434975 h 1037226"/>
                      <a:gd name="connsiteX3" fmla="*/ 95250 w 669925"/>
                      <a:gd name="connsiteY3" fmla="*/ 311150 h 1037226"/>
                      <a:gd name="connsiteX4" fmla="*/ 0 w 669925"/>
                      <a:gd name="connsiteY4" fmla="*/ 44450 h 1037226"/>
                      <a:gd name="connsiteX5" fmla="*/ 22225 w 669925"/>
                      <a:gd name="connsiteY5" fmla="*/ 0 h 1037226"/>
                      <a:gd name="connsiteX6" fmla="*/ 139700 w 669925"/>
                      <a:gd name="connsiteY6" fmla="*/ 298450 h 1037226"/>
                      <a:gd name="connsiteX7" fmla="*/ 196850 w 669925"/>
                      <a:gd name="connsiteY7" fmla="*/ 393700 h 1037226"/>
                      <a:gd name="connsiteX8" fmla="*/ 285750 w 669925"/>
                      <a:gd name="connsiteY8" fmla="*/ 387350 h 1037226"/>
                      <a:gd name="connsiteX9" fmla="*/ 669925 w 669925"/>
                      <a:gd name="connsiteY9" fmla="*/ 911225 h 1037226"/>
                      <a:gd name="connsiteX10" fmla="*/ 600075 w 669925"/>
                      <a:gd name="connsiteY10" fmla="*/ 1028700 h 1037226"/>
                      <a:gd name="connsiteX11" fmla="*/ 463550 w 669925"/>
                      <a:gd name="connsiteY11" fmla="*/ 996950 h 1037226"/>
                      <a:gd name="connsiteX12" fmla="*/ 450850 w 669925"/>
                      <a:gd name="connsiteY12" fmla="*/ 901700 h 1037226"/>
                      <a:gd name="connsiteX0" fmla="*/ 450850 w 669925"/>
                      <a:gd name="connsiteY0" fmla="*/ 901700 h 1040865"/>
                      <a:gd name="connsiteX1" fmla="*/ 165100 w 669925"/>
                      <a:gd name="connsiteY1" fmla="*/ 488950 h 1040865"/>
                      <a:gd name="connsiteX2" fmla="*/ 171450 w 669925"/>
                      <a:gd name="connsiteY2" fmla="*/ 434975 h 1040865"/>
                      <a:gd name="connsiteX3" fmla="*/ 95250 w 669925"/>
                      <a:gd name="connsiteY3" fmla="*/ 311150 h 1040865"/>
                      <a:gd name="connsiteX4" fmla="*/ 0 w 669925"/>
                      <a:gd name="connsiteY4" fmla="*/ 44450 h 1040865"/>
                      <a:gd name="connsiteX5" fmla="*/ 22225 w 669925"/>
                      <a:gd name="connsiteY5" fmla="*/ 0 h 1040865"/>
                      <a:gd name="connsiteX6" fmla="*/ 139700 w 669925"/>
                      <a:gd name="connsiteY6" fmla="*/ 298450 h 1040865"/>
                      <a:gd name="connsiteX7" fmla="*/ 196850 w 669925"/>
                      <a:gd name="connsiteY7" fmla="*/ 393700 h 1040865"/>
                      <a:gd name="connsiteX8" fmla="*/ 285750 w 669925"/>
                      <a:gd name="connsiteY8" fmla="*/ 387350 h 1040865"/>
                      <a:gd name="connsiteX9" fmla="*/ 669925 w 669925"/>
                      <a:gd name="connsiteY9" fmla="*/ 911225 h 1040865"/>
                      <a:gd name="connsiteX10" fmla="*/ 600075 w 669925"/>
                      <a:gd name="connsiteY10" fmla="*/ 1028700 h 1040865"/>
                      <a:gd name="connsiteX11" fmla="*/ 463550 w 669925"/>
                      <a:gd name="connsiteY11" fmla="*/ 996950 h 1040865"/>
                      <a:gd name="connsiteX12" fmla="*/ 450850 w 669925"/>
                      <a:gd name="connsiteY12" fmla="*/ 901700 h 1040865"/>
                      <a:gd name="connsiteX0" fmla="*/ 450850 w 669925"/>
                      <a:gd name="connsiteY0" fmla="*/ 901700 h 1040865"/>
                      <a:gd name="connsiteX1" fmla="*/ 165100 w 669925"/>
                      <a:gd name="connsiteY1" fmla="*/ 488950 h 1040865"/>
                      <a:gd name="connsiteX2" fmla="*/ 171450 w 669925"/>
                      <a:gd name="connsiteY2" fmla="*/ 434975 h 1040865"/>
                      <a:gd name="connsiteX3" fmla="*/ 95250 w 669925"/>
                      <a:gd name="connsiteY3" fmla="*/ 311150 h 1040865"/>
                      <a:gd name="connsiteX4" fmla="*/ 0 w 669925"/>
                      <a:gd name="connsiteY4" fmla="*/ 44450 h 1040865"/>
                      <a:gd name="connsiteX5" fmla="*/ 22225 w 669925"/>
                      <a:gd name="connsiteY5" fmla="*/ 0 h 1040865"/>
                      <a:gd name="connsiteX6" fmla="*/ 139700 w 669925"/>
                      <a:gd name="connsiteY6" fmla="*/ 298450 h 1040865"/>
                      <a:gd name="connsiteX7" fmla="*/ 196850 w 669925"/>
                      <a:gd name="connsiteY7" fmla="*/ 393700 h 1040865"/>
                      <a:gd name="connsiteX8" fmla="*/ 285750 w 669925"/>
                      <a:gd name="connsiteY8" fmla="*/ 387350 h 1040865"/>
                      <a:gd name="connsiteX9" fmla="*/ 669925 w 669925"/>
                      <a:gd name="connsiteY9" fmla="*/ 911225 h 1040865"/>
                      <a:gd name="connsiteX10" fmla="*/ 600075 w 669925"/>
                      <a:gd name="connsiteY10" fmla="*/ 1028700 h 1040865"/>
                      <a:gd name="connsiteX11" fmla="*/ 463550 w 669925"/>
                      <a:gd name="connsiteY11" fmla="*/ 996950 h 1040865"/>
                      <a:gd name="connsiteX12" fmla="*/ 450850 w 669925"/>
                      <a:gd name="connsiteY12" fmla="*/ 901700 h 1040865"/>
                      <a:gd name="connsiteX0" fmla="*/ 450850 w 669925"/>
                      <a:gd name="connsiteY0" fmla="*/ 901700 h 1040865"/>
                      <a:gd name="connsiteX1" fmla="*/ 165100 w 669925"/>
                      <a:gd name="connsiteY1" fmla="*/ 488950 h 1040865"/>
                      <a:gd name="connsiteX2" fmla="*/ 171450 w 669925"/>
                      <a:gd name="connsiteY2" fmla="*/ 434975 h 1040865"/>
                      <a:gd name="connsiteX3" fmla="*/ 95250 w 669925"/>
                      <a:gd name="connsiteY3" fmla="*/ 311150 h 1040865"/>
                      <a:gd name="connsiteX4" fmla="*/ 0 w 669925"/>
                      <a:gd name="connsiteY4" fmla="*/ 44450 h 1040865"/>
                      <a:gd name="connsiteX5" fmla="*/ 22225 w 669925"/>
                      <a:gd name="connsiteY5" fmla="*/ 0 h 1040865"/>
                      <a:gd name="connsiteX6" fmla="*/ 139700 w 669925"/>
                      <a:gd name="connsiteY6" fmla="*/ 298450 h 1040865"/>
                      <a:gd name="connsiteX7" fmla="*/ 196850 w 669925"/>
                      <a:gd name="connsiteY7" fmla="*/ 393700 h 1040865"/>
                      <a:gd name="connsiteX8" fmla="*/ 285750 w 669925"/>
                      <a:gd name="connsiteY8" fmla="*/ 387350 h 1040865"/>
                      <a:gd name="connsiteX9" fmla="*/ 669925 w 669925"/>
                      <a:gd name="connsiteY9" fmla="*/ 911225 h 1040865"/>
                      <a:gd name="connsiteX10" fmla="*/ 600075 w 669925"/>
                      <a:gd name="connsiteY10" fmla="*/ 1028700 h 1040865"/>
                      <a:gd name="connsiteX11" fmla="*/ 463550 w 669925"/>
                      <a:gd name="connsiteY11" fmla="*/ 996950 h 1040865"/>
                      <a:gd name="connsiteX12" fmla="*/ 450850 w 669925"/>
                      <a:gd name="connsiteY12" fmla="*/ 901700 h 1040865"/>
                      <a:gd name="connsiteX0" fmla="*/ 450850 w 673100"/>
                      <a:gd name="connsiteY0" fmla="*/ 901700 h 1041751"/>
                      <a:gd name="connsiteX1" fmla="*/ 165100 w 673100"/>
                      <a:gd name="connsiteY1" fmla="*/ 488950 h 1041751"/>
                      <a:gd name="connsiteX2" fmla="*/ 171450 w 673100"/>
                      <a:gd name="connsiteY2" fmla="*/ 434975 h 1041751"/>
                      <a:gd name="connsiteX3" fmla="*/ 95250 w 673100"/>
                      <a:gd name="connsiteY3" fmla="*/ 311150 h 1041751"/>
                      <a:gd name="connsiteX4" fmla="*/ 0 w 673100"/>
                      <a:gd name="connsiteY4" fmla="*/ 44450 h 1041751"/>
                      <a:gd name="connsiteX5" fmla="*/ 22225 w 673100"/>
                      <a:gd name="connsiteY5" fmla="*/ 0 h 1041751"/>
                      <a:gd name="connsiteX6" fmla="*/ 139700 w 673100"/>
                      <a:gd name="connsiteY6" fmla="*/ 298450 h 1041751"/>
                      <a:gd name="connsiteX7" fmla="*/ 196850 w 673100"/>
                      <a:gd name="connsiteY7" fmla="*/ 393700 h 1041751"/>
                      <a:gd name="connsiteX8" fmla="*/ 285750 w 673100"/>
                      <a:gd name="connsiteY8" fmla="*/ 387350 h 1041751"/>
                      <a:gd name="connsiteX9" fmla="*/ 673100 w 673100"/>
                      <a:gd name="connsiteY9" fmla="*/ 898525 h 1041751"/>
                      <a:gd name="connsiteX10" fmla="*/ 600075 w 673100"/>
                      <a:gd name="connsiteY10" fmla="*/ 1028700 h 1041751"/>
                      <a:gd name="connsiteX11" fmla="*/ 463550 w 673100"/>
                      <a:gd name="connsiteY11" fmla="*/ 996950 h 1041751"/>
                      <a:gd name="connsiteX12" fmla="*/ 450850 w 673100"/>
                      <a:gd name="connsiteY12" fmla="*/ 901700 h 1041751"/>
                      <a:gd name="connsiteX0" fmla="*/ 450850 w 674003"/>
                      <a:gd name="connsiteY0" fmla="*/ 901700 h 1041751"/>
                      <a:gd name="connsiteX1" fmla="*/ 165100 w 674003"/>
                      <a:gd name="connsiteY1" fmla="*/ 488950 h 1041751"/>
                      <a:gd name="connsiteX2" fmla="*/ 171450 w 674003"/>
                      <a:gd name="connsiteY2" fmla="*/ 434975 h 1041751"/>
                      <a:gd name="connsiteX3" fmla="*/ 95250 w 674003"/>
                      <a:gd name="connsiteY3" fmla="*/ 311150 h 1041751"/>
                      <a:gd name="connsiteX4" fmla="*/ 0 w 674003"/>
                      <a:gd name="connsiteY4" fmla="*/ 44450 h 1041751"/>
                      <a:gd name="connsiteX5" fmla="*/ 22225 w 674003"/>
                      <a:gd name="connsiteY5" fmla="*/ 0 h 1041751"/>
                      <a:gd name="connsiteX6" fmla="*/ 139700 w 674003"/>
                      <a:gd name="connsiteY6" fmla="*/ 298450 h 1041751"/>
                      <a:gd name="connsiteX7" fmla="*/ 196850 w 674003"/>
                      <a:gd name="connsiteY7" fmla="*/ 393700 h 1041751"/>
                      <a:gd name="connsiteX8" fmla="*/ 285750 w 674003"/>
                      <a:gd name="connsiteY8" fmla="*/ 387350 h 1041751"/>
                      <a:gd name="connsiteX9" fmla="*/ 673100 w 674003"/>
                      <a:gd name="connsiteY9" fmla="*/ 898525 h 1041751"/>
                      <a:gd name="connsiteX10" fmla="*/ 600075 w 674003"/>
                      <a:gd name="connsiteY10" fmla="*/ 1028700 h 1041751"/>
                      <a:gd name="connsiteX11" fmla="*/ 463550 w 674003"/>
                      <a:gd name="connsiteY11" fmla="*/ 996950 h 1041751"/>
                      <a:gd name="connsiteX12" fmla="*/ 450850 w 674003"/>
                      <a:gd name="connsiteY12" fmla="*/ 901700 h 1041751"/>
                      <a:gd name="connsiteX0" fmla="*/ 450850 w 679487"/>
                      <a:gd name="connsiteY0" fmla="*/ 901700 h 1041751"/>
                      <a:gd name="connsiteX1" fmla="*/ 165100 w 679487"/>
                      <a:gd name="connsiteY1" fmla="*/ 488950 h 1041751"/>
                      <a:gd name="connsiteX2" fmla="*/ 171450 w 679487"/>
                      <a:gd name="connsiteY2" fmla="*/ 434975 h 1041751"/>
                      <a:gd name="connsiteX3" fmla="*/ 95250 w 679487"/>
                      <a:gd name="connsiteY3" fmla="*/ 311150 h 1041751"/>
                      <a:gd name="connsiteX4" fmla="*/ 0 w 679487"/>
                      <a:gd name="connsiteY4" fmla="*/ 44450 h 1041751"/>
                      <a:gd name="connsiteX5" fmla="*/ 22225 w 679487"/>
                      <a:gd name="connsiteY5" fmla="*/ 0 h 1041751"/>
                      <a:gd name="connsiteX6" fmla="*/ 139700 w 679487"/>
                      <a:gd name="connsiteY6" fmla="*/ 298450 h 1041751"/>
                      <a:gd name="connsiteX7" fmla="*/ 196850 w 679487"/>
                      <a:gd name="connsiteY7" fmla="*/ 393700 h 1041751"/>
                      <a:gd name="connsiteX8" fmla="*/ 285750 w 679487"/>
                      <a:gd name="connsiteY8" fmla="*/ 387350 h 1041751"/>
                      <a:gd name="connsiteX9" fmla="*/ 673100 w 679487"/>
                      <a:gd name="connsiteY9" fmla="*/ 898525 h 1041751"/>
                      <a:gd name="connsiteX10" fmla="*/ 600075 w 679487"/>
                      <a:gd name="connsiteY10" fmla="*/ 1028700 h 1041751"/>
                      <a:gd name="connsiteX11" fmla="*/ 463550 w 679487"/>
                      <a:gd name="connsiteY11" fmla="*/ 996950 h 1041751"/>
                      <a:gd name="connsiteX12" fmla="*/ 450850 w 679487"/>
                      <a:gd name="connsiteY12" fmla="*/ 901700 h 1041751"/>
                      <a:gd name="connsiteX0" fmla="*/ 450850 w 674003"/>
                      <a:gd name="connsiteY0" fmla="*/ 901700 h 1041751"/>
                      <a:gd name="connsiteX1" fmla="*/ 165100 w 674003"/>
                      <a:gd name="connsiteY1" fmla="*/ 488950 h 1041751"/>
                      <a:gd name="connsiteX2" fmla="*/ 171450 w 674003"/>
                      <a:gd name="connsiteY2" fmla="*/ 434975 h 1041751"/>
                      <a:gd name="connsiteX3" fmla="*/ 95250 w 674003"/>
                      <a:gd name="connsiteY3" fmla="*/ 311150 h 1041751"/>
                      <a:gd name="connsiteX4" fmla="*/ 0 w 674003"/>
                      <a:gd name="connsiteY4" fmla="*/ 44450 h 1041751"/>
                      <a:gd name="connsiteX5" fmla="*/ 22225 w 674003"/>
                      <a:gd name="connsiteY5" fmla="*/ 0 h 1041751"/>
                      <a:gd name="connsiteX6" fmla="*/ 139700 w 674003"/>
                      <a:gd name="connsiteY6" fmla="*/ 298450 h 1041751"/>
                      <a:gd name="connsiteX7" fmla="*/ 196850 w 674003"/>
                      <a:gd name="connsiteY7" fmla="*/ 393700 h 1041751"/>
                      <a:gd name="connsiteX8" fmla="*/ 285750 w 674003"/>
                      <a:gd name="connsiteY8" fmla="*/ 387350 h 1041751"/>
                      <a:gd name="connsiteX9" fmla="*/ 673100 w 674003"/>
                      <a:gd name="connsiteY9" fmla="*/ 898525 h 1041751"/>
                      <a:gd name="connsiteX10" fmla="*/ 600075 w 674003"/>
                      <a:gd name="connsiteY10" fmla="*/ 1028700 h 1041751"/>
                      <a:gd name="connsiteX11" fmla="*/ 463550 w 674003"/>
                      <a:gd name="connsiteY11" fmla="*/ 996950 h 1041751"/>
                      <a:gd name="connsiteX12" fmla="*/ 450850 w 674003"/>
                      <a:gd name="connsiteY12" fmla="*/ 901700 h 1041751"/>
                      <a:gd name="connsiteX0" fmla="*/ 450850 w 674198"/>
                      <a:gd name="connsiteY0" fmla="*/ 901700 h 1048034"/>
                      <a:gd name="connsiteX1" fmla="*/ 165100 w 674198"/>
                      <a:gd name="connsiteY1" fmla="*/ 488950 h 1048034"/>
                      <a:gd name="connsiteX2" fmla="*/ 171450 w 674198"/>
                      <a:gd name="connsiteY2" fmla="*/ 434975 h 1048034"/>
                      <a:gd name="connsiteX3" fmla="*/ 95250 w 674198"/>
                      <a:gd name="connsiteY3" fmla="*/ 311150 h 1048034"/>
                      <a:gd name="connsiteX4" fmla="*/ 0 w 674198"/>
                      <a:gd name="connsiteY4" fmla="*/ 44450 h 1048034"/>
                      <a:gd name="connsiteX5" fmla="*/ 22225 w 674198"/>
                      <a:gd name="connsiteY5" fmla="*/ 0 h 1048034"/>
                      <a:gd name="connsiteX6" fmla="*/ 139700 w 674198"/>
                      <a:gd name="connsiteY6" fmla="*/ 298450 h 1048034"/>
                      <a:gd name="connsiteX7" fmla="*/ 196850 w 674198"/>
                      <a:gd name="connsiteY7" fmla="*/ 393700 h 1048034"/>
                      <a:gd name="connsiteX8" fmla="*/ 285750 w 674198"/>
                      <a:gd name="connsiteY8" fmla="*/ 387350 h 1048034"/>
                      <a:gd name="connsiteX9" fmla="*/ 673100 w 674198"/>
                      <a:gd name="connsiteY9" fmla="*/ 898525 h 1048034"/>
                      <a:gd name="connsiteX10" fmla="*/ 609600 w 674198"/>
                      <a:gd name="connsiteY10" fmla="*/ 1038225 h 1048034"/>
                      <a:gd name="connsiteX11" fmla="*/ 463550 w 674198"/>
                      <a:gd name="connsiteY11" fmla="*/ 996950 h 1048034"/>
                      <a:gd name="connsiteX12" fmla="*/ 450850 w 674198"/>
                      <a:gd name="connsiteY12" fmla="*/ 901700 h 1048034"/>
                      <a:gd name="connsiteX0" fmla="*/ 450850 w 674604"/>
                      <a:gd name="connsiteY0" fmla="*/ 901700 h 1050848"/>
                      <a:gd name="connsiteX1" fmla="*/ 165100 w 674604"/>
                      <a:gd name="connsiteY1" fmla="*/ 488950 h 1050848"/>
                      <a:gd name="connsiteX2" fmla="*/ 171450 w 674604"/>
                      <a:gd name="connsiteY2" fmla="*/ 434975 h 1050848"/>
                      <a:gd name="connsiteX3" fmla="*/ 95250 w 674604"/>
                      <a:gd name="connsiteY3" fmla="*/ 311150 h 1050848"/>
                      <a:gd name="connsiteX4" fmla="*/ 0 w 674604"/>
                      <a:gd name="connsiteY4" fmla="*/ 44450 h 1050848"/>
                      <a:gd name="connsiteX5" fmla="*/ 22225 w 674604"/>
                      <a:gd name="connsiteY5" fmla="*/ 0 h 1050848"/>
                      <a:gd name="connsiteX6" fmla="*/ 139700 w 674604"/>
                      <a:gd name="connsiteY6" fmla="*/ 298450 h 1050848"/>
                      <a:gd name="connsiteX7" fmla="*/ 196850 w 674604"/>
                      <a:gd name="connsiteY7" fmla="*/ 393700 h 1050848"/>
                      <a:gd name="connsiteX8" fmla="*/ 285750 w 674604"/>
                      <a:gd name="connsiteY8" fmla="*/ 387350 h 1050848"/>
                      <a:gd name="connsiteX9" fmla="*/ 673100 w 674604"/>
                      <a:gd name="connsiteY9" fmla="*/ 898525 h 1050848"/>
                      <a:gd name="connsiteX10" fmla="*/ 609600 w 674604"/>
                      <a:gd name="connsiteY10" fmla="*/ 1038225 h 1050848"/>
                      <a:gd name="connsiteX11" fmla="*/ 463550 w 674604"/>
                      <a:gd name="connsiteY11" fmla="*/ 996950 h 1050848"/>
                      <a:gd name="connsiteX12" fmla="*/ 450850 w 674604"/>
                      <a:gd name="connsiteY12" fmla="*/ 901700 h 1050848"/>
                      <a:gd name="connsiteX0" fmla="*/ 450850 w 674604"/>
                      <a:gd name="connsiteY0" fmla="*/ 901700 h 1050848"/>
                      <a:gd name="connsiteX1" fmla="*/ 165100 w 674604"/>
                      <a:gd name="connsiteY1" fmla="*/ 488950 h 1050848"/>
                      <a:gd name="connsiteX2" fmla="*/ 171450 w 674604"/>
                      <a:gd name="connsiteY2" fmla="*/ 434975 h 1050848"/>
                      <a:gd name="connsiteX3" fmla="*/ 95250 w 674604"/>
                      <a:gd name="connsiteY3" fmla="*/ 311150 h 1050848"/>
                      <a:gd name="connsiteX4" fmla="*/ 0 w 674604"/>
                      <a:gd name="connsiteY4" fmla="*/ 44450 h 1050848"/>
                      <a:gd name="connsiteX5" fmla="*/ 22225 w 674604"/>
                      <a:gd name="connsiteY5" fmla="*/ 0 h 1050848"/>
                      <a:gd name="connsiteX6" fmla="*/ 139700 w 674604"/>
                      <a:gd name="connsiteY6" fmla="*/ 298450 h 1050848"/>
                      <a:gd name="connsiteX7" fmla="*/ 196850 w 674604"/>
                      <a:gd name="connsiteY7" fmla="*/ 393700 h 1050848"/>
                      <a:gd name="connsiteX8" fmla="*/ 285750 w 674604"/>
                      <a:gd name="connsiteY8" fmla="*/ 387350 h 1050848"/>
                      <a:gd name="connsiteX9" fmla="*/ 673100 w 674604"/>
                      <a:gd name="connsiteY9" fmla="*/ 898525 h 1050848"/>
                      <a:gd name="connsiteX10" fmla="*/ 609600 w 674604"/>
                      <a:gd name="connsiteY10" fmla="*/ 1038225 h 1050848"/>
                      <a:gd name="connsiteX11" fmla="*/ 463550 w 674604"/>
                      <a:gd name="connsiteY11" fmla="*/ 996950 h 1050848"/>
                      <a:gd name="connsiteX12" fmla="*/ 450850 w 674604"/>
                      <a:gd name="connsiteY12" fmla="*/ 901700 h 1050848"/>
                      <a:gd name="connsiteX0" fmla="*/ 450850 w 674604"/>
                      <a:gd name="connsiteY0" fmla="*/ 901700 h 1050848"/>
                      <a:gd name="connsiteX1" fmla="*/ 165100 w 674604"/>
                      <a:gd name="connsiteY1" fmla="*/ 488950 h 1050848"/>
                      <a:gd name="connsiteX2" fmla="*/ 171450 w 674604"/>
                      <a:gd name="connsiteY2" fmla="*/ 434975 h 1050848"/>
                      <a:gd name="connsiteX3" fmla="*/ 95250 w 674604"/>
                      <a:gd name="connsiteY3" fmla="*/ 311150 h 1050848"/>
                      <a:gd name="connsiteX4" fmla="*/ 0 w 674604"/>
                      <a:gd name="connsiteY4" fmla="*/ 44450 h 1050848"/>
                      <a:gd name="connsiteX5" fmla="*/ 22225 w 674604"/>
                      <a:gd name="connsiteY5" fmla="*/ 0 h 1050848"/>
                      <a:gd name="connsiteX6" fmla="*/ 139700 w 674604"/>
                      <a:gd name="connsiteY6" fmla="*/ 298450 h 1050848"/>
                      <a:gd name="connsiteX7" fmla="*/ 196850 w 674604"/>
                      <a:gd name="connsiteY7" fmla="*/ 393700 h 1050848"/>
                      <a:gd name="connsiteX8" fmla="*/ 285750 w 674604"/>
                      <a:gd name="connsiteY8" fmla="*/ 387350 h 1050848"/>
                      <a:gd name="connsiteX9" fmla="*/ 673100 w 674604"/>
                      <a:gd name="connsiteY9" fmla="*/ 898525 h 1050848"/>
                      <a:gd name="connsiteX10" fmla="*/ 609600 w 674604"/>
                      <a:gd name="connsiteY10" fmla="*/ 1038225 h 1050848"/>
                      <a:gd name="connsiteX11" fmla="*/ 463550 w 674604"/>
                      <a:gd name="connsiteY11" fmla="*/ 996950 h 1050848"/>
                      <a:gd name="connsiteX12" fmla="*/ 450850 w 674604"/>
                      <a:gd name="connsiteY12" fmla="*/ 901700 h 1050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74604" h="1050848">
                        <a:moveTo>
                          <a:pt x="450850" y="901700"/>
                        </a:moveTo>
                        <a:lnTo>
                          <a:pt x="165100" y="488950"/>
                        </a:lnTo>
                        <a:lnTo>
                          <a:pt x="171450" y="434975"/>
                        </a:lnTo>
                        <a:lnTo>
                          <a:pt x="95250" y="311150"/>
                        </a:lnTo>
                        <a:lnTo>
                          <a:pt x="0" y="44450"/>
                        </a:lnTo>
                        <a:lnTo>
                          <a:pt x="22225" y="0"/>
                        </a:lnTo>
                        <a:lnTo>
                          <a:pt x="139700" y="298450"/>
                        </a:lnTo>
                        <a:lnTo>
                          <a:pt x="196850" y="393700"/>
                        </a:lnTo>
                        <a:lnTo>
                          <a:pt x="285750" y="387350"/>
                        </a:lnTo>
                        <a:cubicBezTo>
                          <a:pt x="582083" y="796925"/>
                          <a:pt x="602192" y="841375"/>
                          <a:pt x="673100" y="898525"/>
                        </a:cubicBezTo>
                        <a:cubicBezTo>
                          <a:pt x="681037" y="1005417"/>
                          <a:pt x="657225" y="1015471"/>
                          <a:pt x="609600" y="1038225"/>
                        </a:cubicBezTo>
                        <a:cubicBezTo>
                          <a:pt x="561975" y="1060979"/>
                          <a:pt x="513821" y="1056217"/>
                          <a:pt x="463550" y="996950"/>
                        </a:cubicBezTo>
                        <a:cubicBezTo>
                          <a:pt x="446617" y="946150"/>
                          <a:pt x="455083" y="933450"/>
                          <a:pt x="450850" y="90170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cxnSp>
                <p:nvCxnSpPr>
                  <p:cNvPr id="69" name="直線接點 68">
                    <a:extLst>
                      <a:ext uri="{FF2B5EF4-FFF2-40B4-BE49-F238E27FC236}">
                        <a16:creationId xmlns:a16="http://schemas.microsoft.com/office/drawing/2014/main" id="{CB17EBFD-FA06-31C1-6C83-D991C9C66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18300" y="1282700"/>
                    <a:ext cx="612775" cy="10382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線接點 69">
                    <a:extLst>
                      <a:ext uri="{FF2B5EF4-FFF2-40B4-BE49-F238E27FC236}">
                        <a16:creationId xmlns:a16="http://schemas.microsoft.com/office/drawing/2014/main" id="{8A7740CF-635D-30EF-949C-D3CD141E5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89750" y="1329423"/>
                    <a:ext cx="612775" cy="1385202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線接點 70">
                    <a:extLst>
                      <a:ext uri="{FF2B5EF4-FFF2-40B4-BE49-F238E27FC236}">
                        <a16:creationId xmlns:a16="http://schemas.microsoft.com/office/drawing/2014/main" id="{99D5BF95-6B39-06CC-B1FA-34141D88E1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71684" y="1352550"/>
                    <a:ext cx="564097" cy="135890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線接點 71">
                    <a:extLst>
                      <a:ext uri="{FF2B5EF4-FFF2-40B4-BE49-F238E27FC236}">
                        <a16:creationId xmlns:a16="http://schemas.microsoft.com/office/drawing/2014/main" id="{11CB349D-238F-3567-594F-4870CF97BD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25996" y="1457325"/>
                    <a:ext cx="392647" cy="1733946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74F1B732-B08F-7D24-6A23-B0D0E13B37E1}"/>
                </a:ext>
              </a:extLst>
            </p:cNvPr>
            <p:cNvGrpSpPr/>
            <p:nvPr/>
          </p:nvGrpSpPr>
          <p:grpSpPr>
            <a:xfrm>
              <a:off x="2596289" y="2660749"/>
              <a:ext cx="635539" cy="352848"/>
              <a:chOff x="2596289" y="2660749"/>
              <a:chExt cx="635539" cy="352848"/>
            </a:xfrm>
          </p:grpSpPr>
          <p:sp>
            <p:nvSpPr>
              <p:cNvPr id="87" name="箭號: 向右 86">
                <a:extLst>
                  <a:ext uri="{FF2B5EF4-FFF2-40B4-BE49-F238E27FC236}">
                    <a16:creationId xmlns:a16="http://schemas.microsoft.com/office/drawing/2014/main" id="{50D59B6E-02A5-F0F8-211E-BE7E3548B574}"/>
                  </a:ext>
                </a:extLst>
              </p:cNvPr>
              <p:cNvSpPr/>
              <p:nvPr/>
            </p:nvSpPr>
            <p:spPr>
              <a:xfrm rot="2627841">
                <a:off x="3016659" y="2840784"/>
                <a:ext cx="215169" cy="172813"/>
              </a:xfrm>
              <a:custGeom>
                <a:avLst/>
                <a:gdLst>
                  <a:gd name="connsiteX0" fmla="*/ 0 w 216475"/>
                  <a:gd name="connsiteY0" fmla="*/ 47853 h 172360"/>
                  <a:gd name="connsiteX1" fmla="*/ 120770 w 216475"/>
                  <a:gd name="connsiteY1" fmla="*/ 47853 h 172360"/>
                  <a:gd name="connsiteX2" fmla="*/ 120770 w 216475"/>
                  <a:gd name="connsiteY2" fmla="*/ 0 h 172360"/>
                  <a:gd name="connsiteX3" fmla="*/ 216475 w 216475"/>
                  <a:gd name="connsiteY3" fmla="*/ 86180 h 172360"/>
                  <a:gd name="connsiteX4" fmla="*/ 120770 w 216475"/>
                  <a:gd name="connsiteY4" fmla="*/ 172360 h 172360"/>
                  <a:gd name="connsiteX5" fmla="*/ 120770 w 216475"/>
                  <a:gd name="connsiteY5" fmla="*/ 124507 h 172360"/>
                  <a:gd name="connsiteX6" fmla="*/ 0 w 216475"/>
                  <a:gd name="connsiteY6" fmla="*/ 124507 h 172360"/>
                  <a:gd name="connsiteX7" fmla="*/ 0 w 216475"/>
                  <a:gd name="connsiteY7" fmla="*/ 47853 h 172360"/>
                  <a:gd name="connsiteX0" fmla="*/ 4762 w 216475"/>
                  <a:gd name="connsiteY0" fmla="*/ 0 h 191182"/>
                  <a:gd name="connsiteX1" fmla="*/ 120770 w 216475"/>
                  <a:gd name="connsiteY1" fmla="*/ 66675 h 191182"/>
                  <a:gd name="connsiteX2" fmla="*/ 120770 w 216475"/>
                  <a:gd name="connsiteY2" fmla="*/ 18822 h 191182"/>
                  <a:gd name="connsiteX3" fmla="*/ 216475 w 216475"/>
                  <a:gd name="connsiteY3" fmla="*/ 105002 h 191182"/>
                  <a:gd name="connsiteX4" fmla="*/ 120770 w 216475"/>
                  <a:gd name="connsiteY4" fmla="*/ 191182 h 191182"/>
                  <a:gd name="connsiteX5" fmla="*/ 120770 w 216475"/>
                  <a:gd name="connsiteY5" fmla="*/ 143329 h 191182"/>
                  <a:gd name="connsiteX6" fmla="*/ 0 w 216475"/>
                  <a:gd name="connsiteY6" fmla="*/ 143329 h 191182"/>
                  <a:gd name="connsiteX7" fmla="*/ 4762 w 216475"/>
                  <a:gd name="connsiteY7" fmla="*/ 0 h 191182"/>
                  <a:gd name="connsiteX0" fmla="*/ 2381 w 216475"/>
                  <a:gd name="connsiteY0" fmla="*/ 0 h 188800"/>
                  <a:gd name="connsiteX1" fmla="*/ 120770 w 216475"/>
                  <a:gd name="connsiteY1" fmla="*/ 64293 h 188800"/>
                  <a:gd name="connsiteX2" fmla="*/ 120770 w 216475"/>
                  <a:gd name="connsiteY2" fmla="*/ 16440 h 188800"/>
                  <a:gd name="connsiteX3" fmla="*/ 216475 w 216475"/>
                  <a:gd name="connsiteY3" fmla="*/ 102620 h 188800"/>
                  <a:gd name="connsiteX4" fmla="*/ 120770 w 216475"/>
                  <a:gd name="connsiteY4" fmla="*/ 188800 h 188800"/>
                  <a:gd name="connsiteX5" fmla="*/ 120770 w 216475"/>
                  <a:gd name="connsiteY5" fmla="*/ 140947 h 188800"/>
                  <a:gd name="connsiteX6" fmla="*/ 0 w 216475"/>
                  <a:gd name="connsiteY6" fmla="*/ 140947 h 188800"/>
                  <a:gd name="connsiteX7" fmla="*/ 2381 w 216475"/>
                  <a:gd name="connsiteY7" fmla="*/ 0 h 188800"/>
                  <a:gd name="connsiteX0" fmla="*/ 2381 w 216475"/>
                  <a:gd name="connsiteY0" fmla="*/ 0 h 202860"/>
                  <a:gd name="connsiteX1" fmla="*/ 120770 w 216475"/>
                  <a:gd name="connsiteY1" fmla="*/ 64293 h 202860"/>
                  <a:gd name="connsiteX2" fmla="*/ 120770 w 216475"/>
                  <a:gd name="connsiteY2" fmla="*/ 16440 h 202860"/>
                  <a:gd name="connsiteX3" fmla="*/ 216475 w 216475"/>
                  <a:gd name="connsiteY3" fmla="*/ 102620 h 202860"/>
                  <a:gd name="connsiteX4" fmla="*/ 120770 w 216475"/>
                  <a:gd name="connsiteY4" fmla="*/ 188800 h 202860"/>
                  <a:gd name="connsiteX5" fmla="*/ 120770 w 216475"/>
                  <a:gd name="connsiteY5" fmla="*/ 140947 h 202860"/>
                  <a:gd name="connsiteX6" fmla="*/ 0 w 216475"/>
                  <a:gd name="connsiteY6" fmla="*/ 202860 h 202860"/>
                  <a:gd name="connsiteX7" fmla="*/ 2381 w 216475"/>
                  <a:gd name="connsiteY7" fmla="*/ 0 h 202860"/>
                  <a:gd name="connsiteX0" fmla="*/ 230 w 214324"/>
                  <a:gd name="connsiteY0" fmla="*/ 0 h 202860"/>
                  <a:gd name="connsiteX1" fmla="*/ 118619 w 214324"/>
                  <a:gd name="connsiteY1" fmla="*/ 64293 h 202860"/>
                  <a:gd name="connsiteX2" fmla="*/ 118619 w 214324"/>
                  <a:gd name="connsiteY2" fmla="*/ 16440 h 202860"/>
                  <a:gd name="connsiteX3" fmla="*/ 214324 w 214324"/>
                  <a:gd name="connsiteY3" fmla="*/ 102620 h 202860"/>
                  <a:gd name="connsiteX4" fmla="*/ 118619 w 214324"/>
                  <a:gd name="connsiteY4" fmla="*/ 188800 h 202860"/>
                  <a:gd name="connsiteX5" fmla="*/ 118619 w 214324"/>
                  <a:gd name="connsiteY5" fmla="*/ 140947 h 202860"/>
                  <a:gd name="connsiteX6" fmla="*/ 230 w 214324"/>
                  <a:gd name="connsiteY6" fmla="*/ 202860 h 202860"/>
                  <a:gd name="connsiteX7" fmla="*/ 230 w 214324"/>
                  <a:gd name="connsiteY7" fmla="*/ 0 h 202860"/>
                  <a:gd name="connsiteX0" fmla="*/ 230 w 214324"/>
                  <a:gd name="connsiteY0" fmla="*/ 0 h 202860"/>
                  <a:gd name="connsiteX1" fmla="*/ 118619 w 214324"/>
                  <a:gd name="connsiteY1" fmla="*/ 64293 h 202860"/>
                  <a:gd name="connsiteX2" fmla="*/ 118619 w 214324"/>
                  <a:gd name="connsiteY2" fmla="*/ 16440 h 202860"/>
                  <a:gd name="connsiteX3" fmla="*/ 214324 w 214324"/>
                  <a:gd name="connsiteY3" fmla="*/ 102620 h 202860"/>
                  <a:gd name="connsiteX4" fmla="*/ 118619 w 214324"/>
                  <a:gd name="connsiteY4" fmla="*/ 188800 h 202860"/>
                  <a:gd name="connsiteX5" fmla="*/ 118619 w 214324"/>
                  <a:gd name="connsiteY5" fmla="*/ 140947 h 202860"/>
                  <a:gd name="connsiteX6" fmla="*/ 230 w 214324"/>
                  <a:gd name="connsiteY6" fmla="*/ 202860 h 202860"/>
                  <a:gd name="connsiteX7" fmla="*/ 230 w 214324"/>
                  <a:gd name="connsiteY7" fmla="*/ 0 h 202860"/>
                  <a:gd name="connsiteX0" fmla="*/ 230 w 214324"/>
                  <a:gd name="connsiteY0" fmla="*/ 0 h 202860"/>
                  <a:gd name="connsiteX1" fmla="*/ 118619 w 214324"/>
                  <a:gd name="connsiteY1" fmla="*/ 64293 h 202860"/>
                  <a:gd name="connsiteX2" fmla="*/ 118619 w 214324"/>
                  <a:gd name="connsiteY2" fmla="*/ 16440 h 202860"/>
                  <a:gd name="connsiteX3" fmla="*/ 214324 w 214324"/>
                  <a:gd name="connsiteY3" fmla="*/ 102620 h 202860"/>
                  <a:gd name="connsiteX4" fmla="*/ 118619 w 214324"/>
                  <a:gd name="connsiteY4" fmla="*/ 188800 h 202860"/>
                  <a:gd name="connsiteX5" fmla="*/ 118619 w 214324"/>
                  <a:gd name="connsiteY5" fmla="*/ 140947 h 202860"/>
                  <a:gd name="connsiteX6" fmla="*/ 230 w 214324"/>
                  <a:gd name="connsiteY6" fmla="*/ 202860 h 202860"/>
                  <a:gd name="connsiteX7" fmla="*/ 230 w 214324"/>
                  <a:gd name="connsiteY7" fmla="*/ 0 h 202860"/>
                  <a:gd name="connsiteX0" fmla="*/ 230 w 214324"/>
                  <a:gd name="connsiteY0" fmla="*/ 0 h 202860"/>
                  <a:gd name="connsiteX1" fmla="*/ 118619 w 214324"/>
                  <a:gd name="connsiteY1" fmla="*/ 64293 h 202860"/>
                  <a:gd name="connsiteX2" fmla="*/ 118619 w 214324"/>
                  <a:gd name="connsiteY2" fmla="*/ 16440 h 202860"/>
                  <a:gd name="connsiteX3" fmla="*/ 214324 w 214324"/>
                  <a:gd name="connsiteY3" fmla="*/ 102620 h 202860"/>
                  <a:gd name="connsiteX4" fmla="*/ 118619 w 214324"/>
                  <a:gd name="connsiteY4" fmla="*/ 188800 h 202860"/>
                  <a:gd name="connsiteX5" fmla="*/ 118619 w 214324"/>
                  <a:gd name="connsiteY5" fmla="*/ 140947 h 202860"/>
                  <a:gd name="connsiteX6" fmla="*/ 230 w 214324"/>
                  <a:gd name="connsiteY6" fmla="*/ 202860 h 202860"/>
                  <a:gd name="connsiteX7" fmla="*/ 230 w 214324"/>
                  <a:gd name="connsiteY7" fmla="*/ 0 h 202860"/>
                  <a:gd name="connsiteX0" fmla="*/ 230 w 214324"/>
                  <a:gd name="connsiteY0" fmla="*/ 0 h 202860"/>
                  <a:gd name="connsiteX1" fmla="*/ 118619 w 214324"/>
                  <a:gd name="connsiteY1" fmla="*/ 64293 h 202860"/>
                  <a:gd name="connsiteX2" fmla="*/ 118619 w 214324"/>
                  <a:gd name="connsiteY2" fmla="*/ 16440 h 202860"/>
                  <a:gd name="connsiteX3" fmla="*/ 214324 w 214324"/>
                  <a:gd name="connsiteY3" fmla="*/ 102620 h 202860"/>
                  <a:gd name="connsiteX4" fmla="*/ 118619 w 214324"/>
                  <a:gd name="connsiteY4" fmla="*/ 188800 h 202860"/>
                  <a:gd name="connsiteX5" fmla="*/ 118619 w 214324"/>
                  <a:gd name="connsiteY5" fmla="*/ 140947 h 202860"/>
                  <a:gd name="connsiteX6" fmla="*/ 230 w 214324"/>
                  <a:gd name="connsiteY6" fmla="*/ 202860 h 202860"/>
                  <a:gd name="connsiteX7" fmla="*/ 230 w 214324"/>
                  <a:gd name="connsiteY7" fmla="*/ 0 h 20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4324" h="202860">
                    <a:moveTo>
                      <a:pt x="230" y="0"/>
                    </a:moveTo>
                    <a:cubicBezTo>
                      <a:pt x="75412" y="64293"/>
                      <a:pt x="79156" y="52387"/>
                      <a:pt x="118619" y="64293"/>
                    </a:cubicBezTo>
                    <a:lnTo>
                      <a:pt x="118619" y="16440"/>
                    </a:lnTo>
                    <a:lnTo>
                      <a:pt x="214324" y="102620"/>
                    </a:lnTo>
                    <a:lnTo>
                      <a:pt x="118619" y="188800"/>
                    </a:lnTo>
                    <a:lnTo>
                      <a:pt x="118619" y="140947"/>
                    </a:lnTo>
                    <a:cubicBezTo>
                      <a:pt x="79156" y="154442"/>
                      <a:pt x="75412" y="141741"/>
                      <a:pt x="230" y="202860"/>
                    </a:cubicBezTo>
                    <a:cubicBezTo>
                      <a:pt x="1024" y="155878"/>
                      <a:pt x="-564" y="46982"/>
                      <a:pt x="2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D3B67C6-A148-7298-6E26-BFD766EDBDD4}"/>
                  </a:ext>
                </a:extLst>
              </p:cNvPr>
              <p:cNvSpPr/>
              <p:nvPr/>
            </p:nvSpPr>
            <p:spPr>
              <a:xfrm>
                <a:off x="2596289" y="2660749"/>
                <a:ext cx="514573" cy="25855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FF0000"/>
                    </a:solidFill>
                  </a:rPr>
                  <a:t>蓋板</a:t>
                </a:r>
                <a:endParaRPr lang="ja-JP" alt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040ADD14-831E-CAA6-A6A6-B61D5AD7B845}"/>
              </a:ext>
            </a:extLst>
          </p:cNvPr>
          <p:cNvSpPr/>
          <p:nvPr/>
        </p:nvSpPr>
        <p:spPr>
          <a:xfrm>
            <a:off x="5338028" y="1301187"/>
            <a:ext cx="1281120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現場確認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164CC88-E495-59ED-4A2C-8C4397B63D40}"/>
              </a:ext>
            </a:extLst>
          </p:cNvPr>
          <p:cNvGrpSpPr/>
          <p:nvPr/>
        </p:nvGrpSpPr>
        <p:grpSpPr>
          <a:xfrm>
            <a:off x="4881580" y="3840777"/>
            <a:ext cx="2339023" cy="1896835"/>
            <a:chOff x="4061387" y="3164481"/>
            <a:chExt cx="2815471" cy="2283211"/>
          </a:xfrm>
        </p:grpSpPr>
        <p:pic>
          <p:nvPicPr>
            <p:cNvPr id="96" name="Image 2" descr="Image 2">
              <a:extLst>
                <a:ext uri="{FF2B5EF4-FFF2-40B4-BE49-F238E27FC236}">
                  <a16:creationId xmlns:a16="http://schemas.microsoft.com/office/drawing/2014/main" id="{2452D073-0766-513E-4C5E-BE2CB4425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1387" y="3164481"/>
              <a:ext cx="2815471" cy="2283211"/>
            </a:xfrm>
            <a:prstGeom prst="rect">
              <a:avLst/>
            </a:prstGeom>
          </p:spPr>
        </p:pic>
        <p:sp>
          <p:nvSpPr>
            <p:cNvPr id="97" name="箭號: 向右 86">
              <a:extLst>
                <a:ext uri="{FF2B5EF4-FFF2-40B4-BE49-F238E27FC236}">
                  <a16:creationId xmlns:a16="http://schemas.microsoft.com/office/drawing/2014/main" id="{A4F518F0-C5F1-B11B-64AE-383D7B744082}"/>
                </a:ext>
              </a:extLst>
            </p:cNvPr>
            <p:cNvSpPr/>
            <p:nvPr/>
          </p:nvSpPr>
          <p:spPr>
            <a:xfrm rot="19681522">
              <a:off x="4307699" y="485261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75697E7-837E-C799-2503-DD2CE775DB0D}"/>
                </a:ext>
              </a:extLst>
            </p:cNvPr>
            <p:cNvSpPr/>
            <p:nvPr/>
          </p:nvSpPr>
          <p:spPr>
            <a:xfrm>
              <a:off x="4819598" y="3272970"/>
              <a:ext cx="1299470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有玻璃</a:t>
              </a:r>
              <a:r>
                <a:rPr lang="zh-TW" altLang="en-US" sz="1600" dirty="0">
                  <a:solidFill>
                    <a:srgbClr val="000000"/>
                  </a:solidFill>
                </a:rPr>
                <a:t>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A0B984C-1906-8A12-0F2F-CF7CBD6699A2}"/>
                </a:ext>
              </a:extLst>
            </p:cNvPr>
            <p:cNvSpPr/>
            <p:nvPr/>
          </p:nvSpPr>
          <p:spPr>
            <a:xfrm>
              <a:off x="4263443" y="5100900"/>
              <a:ext cx="2407968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、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背光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100" name="箭號: 向右 86">
              <a:extLst>
                <a:ext uri="{FF2B5EF4-FFF2-40B4-BE49-F238E27FC236}">
                  <a16:creationId xmlns:a16="http://schemas.microsoft.com/office/drawing/2014/main" id="{2A8AB216-1472-0BE4-FEC8-DB15B839FD3E}"/>
                </a:ext>
              </a:extLst>
            </p:cNvPr>
            <p:cNvSpPr/>
            <p:nvPr/>
          </p:nvSpPr>
          <p:spPr>
            <a:xfrm rot="1573738" flipH="1">
              <a:off x="6520571" y="485782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梯形 64">
              <a:extLst>
                <a:ext uri="{FF2B5EF4-FFF2-40B4-BE49-F238E27FC236}">
                  <a16:creationId xmlns:a16="http://schemas.microsoft.com/office/drawing/2014/main" id="{BB42F32B-0BC7-22C5-FA71-6B5154D255C5}"/>
                </a:ext>
              </a:extLst>
            </p:cNvPr>
            <p:cNvSpPr/>
            <p:nvPr/>
          </p:nvSpPr>
          <p:spPr>
            <a:xfrm>
              <a:off x="4526756" y="4329642"/>
              <a:ext cx="2001866" cy="683024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3E1BCE7-EEF2-008E-7B77-52784ADB4037}"/>
              </a:ext>
            </a:extLst>
          </p:cNvPr>
          <p:cNvGrpSpPr/>
          <p:nvPr/>
        </p:nvGrpSpPr>
        <p:grpSpPr>
          <a:xfrm>
            <a:off x="4881584" y="1791842"/>
            <a:ext cx="2339022" cy="1896834"/>
            <a:chOff x="924251" y="3164481"/>
            <a:chExt cx="2815470" cy="2283210"/>
          </a:xfrm>
        </p:grpSpPr>
        <p:pic>
          <p:nvPicPr>
            <p:cNvPr id="103" name="Image 5" descr="Image 5">
              <a:extLst>
                <a:ext uri="{FF2B5EF4-FFF2-40B4-BE49-F238E27FC236}">
                  <a16:creationId xmlns:a16="http://schemas.microsoft.com/office/drawing/2014/main" id="{35053601-9D5C-C419-D9FE-BADC8D9E0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251" y="3164481"/>
              <a:ext cx="2815470" cy="2283210"/>
            </a:xfrm>
            <a:prstGeom prst="rect">
              <a:avLst/>
            </a:prstGeom>
          </p:spPr>
        </p:pic>
        <p:sp>
          <p:nvSpPr>
            <p:cNvPr id="104" name="箭號: 向右 86">
              <a:extLst>
                <a:ext uri="{FF2B5EF4-FFF2-40B4-BE49-F238E27FC236}">
                  <a16:creationId xmlns:a16="http://schemas.microsoft.com/office/drawing/2014/main" id="{DC8021FF-375A-FA55-E585-D5D4E68438E0}"/>
                </a:ext>
              </a:extLst>
            </p:cNvPr>
            <p:cNvSpPr/>
            <p:nvPr/>
          </p:nvSpPr>
          <p:spPr>
            <a:xfrm rot="2530628">
              <a:off x="1276076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F1B911F3-5638-15AE-EB49-FF105E0F5394}"/>
                </a:ext>
              </a:extLst>
            </p:cNvPr>
            <p:cNvSpPr/>
            <p:nvPr/>
          </p:nvSpPr>
          <p:spPr>
            <a:xfrm>
              <a:off x="1678288" y="3272970"/>
              <a:ext cx="1307393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000000"/>
                  </a:solidFill>
                </a:rPr>
                <a:t>無玻璃有蓋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879136A-F365-F46C-DFEE-5104CD4EE185}"/>
                </a:ext>
              </a:extLst>
            </p:cNvPr>
            <p:cNvSpPr/>
            <p:nvPr/>
          </p:nvSpPr>
          <p:spPr>
            <a:xfrm>
              <a:off x="1419964" y="5100900"/>
              <a:ext cx="1824038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107" name="箭號: 向右 86">
              <a:extLst>
                <a:ext uri="{FF2B5EF4-FFF2-40B4-BE49-F238E27FC236}">
                  <a16:creationId xmlns:a16="http://schemas.microsoft.com/office/drawing/2014/main" id="{96F9403A-40A8-2E5B-998F-DCBAC642DBE1}"/>
                </a:ext>
              </a:extLst>
            </p:cNvPr>
            <p:cNvSpPr/>
            <p:nvPr/>
          </p:nvSpPr>
          <p:spPr>
            <a:xfrm rot="19069372" flipH="1">
              <a:off x="3176725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梯形 64">
              <a:extLst>
                <a:ext uri="{FF2B5EF4-FFF2-40B4-BE49-F238E27FC236}">
                  <a16:creationId xmlns:a16="http://schemas.microsoft.com/office/drawing/2014/main" id="{E3B06C27-695A-8B69-86A6-14E4554CB629}"/>
                </a:ext>
              </a:extLst>
            </p:cNvPr>
            <p:cNvSpPr/>
            <p:nvPr/>
          </p:nvSpPr>
          <p:spPr>
            <a:xfrm>
              <a:off x="1368894" y="4546638"/>
              <a:ext cx="2001866" cy="441287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76CE8A87-EBA5-9F06-AB1E-59DB7C1E9863}"/>
              </a:ext>
            </a:extLst>
          </p:cNvPr>
          <p:cNvSpPr/>
          <p:nvPr/>
        </p:nvSpPr>
        <p:spPr>
          <a:xfrm>
            <a:off x="9185545" y="1301187"/>
            <a:ext cx="1281120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實測數據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8F3B9D12-AC79-A19A-8A7C-0B61E3E22513}"/>
              </a:ext>
            </a:extLst>
          </p:cNvPr>
          <p:cNvGrpSpPr/>
          <p:nvPr/>
        </p:nvGrpSpPr>
        <p:grpSpPr>
          <a:xfrm>
            <a:off x="7545540" y="2096776"/>
            <a:ext cx="4330522" cy="2548512"/>
            <a:chOff x="7545540" y="2096776"/>
            <a:chExt cx="4330522" cy="2548512"/>
          </a:xfrm>
        </p:grpSpPr>
        <p:sp>
          <p:nvSpPr>
            <p:cNvPr id="134" name="矩形: 圓角 133">
              <a:extLst>
                <a:ext uri="{FF2B5EF4-FFF2-40B4-BE49-F238E27FC236}">
                  <a16:creationId xmlns:a16="http://schemas.microsoft.com/office/drawing/2014/main" id="{2F1501F5-5BC6-C805-02AC-A47F0EBF3019}"/>
                </a:ext>
              </a:extLst>
            </p:cNvPr>
            <p:cNvSpPr/>
            <p:nvPr/>
          </p:nvSpPr>
          <p:spPr>
            <a:xfrm>
              <a:off x="7545540" y="2096776"/>
              <a:ext cx="4330522" cy="2548512"/>
            </a:xfrm>
            <a:prstGeom prst="roundRect">
              <a:avLst>
                <a:gd name="adj" fmla="val 21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05B0F822-3577-95AC-D607-6918315801C1}"/>
                </a:ext>
              </a:extLst>
            </p:cNvPr>
            <p:cNvGrpSpPr/>
            <p:nvPr/>
          </p:nvGrpSpPr>
          <p:grpSpPr>
            <a:xfrm>
              <a:off x="7545540" y="2228608"/>
              <a:ext cx="4320289" cy="2260550"/>
              <a:chOff x="7545540" y="1818061"/>
              <a:chExt cx="4320289" cy="2260550"/>
            </a:xfrm>
          </p:grpSpPr>
          <p:pic>
            <p:nvPicPr>
              <p:cNvPr id="116" name="圖片 115">
                <a:extLst>
                  <a:ext uri="{FF2B5EF4-FFF2-40B4-BE49-F238E27FC236}">
                    <a16:creationId xmlns:a16="http://schemas.microsoft.com/office/drawing/2014/main" id="{0FDA328F-1B28-9B14-5A32-624762311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7589945" y="1827586"/>
                <a:ext cx="4207761" cy="2239715"/>
              </a:xfrm>
              <a:prstGeom prst="rect">
                <a:avLst/>
              </a:prstGeom>
            </p:spPr>
          </p:pic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8E661504-1F67-72A8-EC3E-D93B1236BD51}"/>
                  </a:ext>
                </a:extLst>
              </p:cNvPr>
              <p:cNvSpPr/>
              <p:nvPr/>
            </p:nvSpPr>
            <p:spPr>
              <a:xfrm>
                <a:off x="7545540" y="1818061"/>
                <a:ext cx="527709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(Lx)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D59CC251-0FA1-C5B4-4616-846AB3F38264}"/>
                  </a:ext>
                </a:extLst>
              </p:cNvPr>
              <p:cNvSpPr/>
              <p:nvPr/>
            </p:nvSpPr>
            <p:spPr>
              <a:xfrm>
                <a:off x="8073249" y="326855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10067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70798C74-4070-0C94-7562-D92304A37070}"/>
                  </a:ext>
                </a:extLst>
              </p:cNvPr>
              <p:cNvSpPr/>
              <p:nvPr/>
            </p:nvSpPr>
            <p:spPr>
              <a:xfrm>
                <a:off x="9434060" y="32243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10180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7F5EB4AA-D64C-273F-407C-C5A11001C146}"/>
                  </a:ext>
                </a:extLst>
              </p:cNvPr>
              <p:cNvSpPr/>
              <p:nvPr/>
            </p:nvSpPr>
            <p:spPr>
              <a:xfrm>
                <a:off x="10318578" y="21356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11270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60B17E7C-2B44-17C6-9C7C-B4EB4BED98A1}"/>
                  </a:ext>
                </a:extLst>
              </p:cNvPr>
              <p:cNvSpPr/>
              <p:nvPr/>
            </p:nvSpPr>
            <p:spPr>
              <a:xfrm>
                <a:off x="11160187" y="2751249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10601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EC0363F9-4588-C036-9859-12B990D97087}"/>
                  </a:ext>
                </a:extLst>
              </p:cNvPr>
              <p:cNvSpPr/>
              <p:nvPr/>
            </p:nvSpPr>
            <p:spPr>
              <a:xfrm>
                <a:off x="9474710" y="3890631"/>
                <a:ext cx="800219" cy="187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1200" b="1" dirty="0">
                    <a:solidFill>
                      <a:srgbClr val="000000"/>
                    </a:solidFill>
                  </a:rPr>
                  <a:t>量測位置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D9EF34A0-3DB3-4A75-EB8E-FF559D5423B8}"/>
              </a:ext>
            </a:extLst>
          </p:cNvPr>
          <p:cNvSpPr/>
          <p:nvPr/>
        </p:nvSpPr>
        <p:spPr>
          <a:xfrm>
            <a:off x="8579132" y="4848424"/>
            <a:ext cx="2912977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MAX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差值：</a:t>
            </a:r>
            <a:r>
              <a:rPr lang="en-US" altLang="zh-TW" sz="2000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1203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 (Lx)</a:t>
            </a:r>
            <a:endParaRPr lang="ja-JP" altLang="en-US" sz="2400" b="1" u="sng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3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E/L</a:t>
            </a:r>
            <a:r>
              <a:rPr lang="ja-JP" altLang="en-US"/>
              <a:t>検査機改造による検出能力ＵＰ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利用氣壓缸去除人員的差異性，再用壓條及毛毯防止漏光！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3195105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zh-TW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漏光的要因分析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D10213-24D1-E2C2-0F51-D56C344D236C}"/>
              </a:ext>
            </a:extLst>
          </p:cNvPr>
          <p:cNvSpPr/>
          <p:nvPr/>
        </p:nvSpPr>
        <p:spPr>
          <a:xfrm>
            <a:off x="6096000" y="849764"/>
            <a:ext cx="2502608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zh-TW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改造方向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3F84C6-DE41-27A2-6E89-9BC82A8EC31B}"/>
              </a:ext>
            </a:extLst>
          </p:cNvPr>
          <p:cNvSpPr/>
          <p:nvPr/>
        </p:nvSpPr>
        <p:spPr>
          <a:xfrm>
            <a:off x="580344" y="1535078"/>
            <a:ext cx="4358886" cy="5847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① 人員旋轉遮光蓋的力道不同，</a:t>
            </a:r>
            <a:endParaRPr lang="en-US" altLang="zh-TW" sz="1600" b="1" dirty="0">
              <a:solidFill>
                <a:srgbClr val="000000"/>
              </a:solidFill>
            </a:endParaRPr>
          </a:p>
          <a:p>
            <a:r>
              <a:rPr lang="zh-TW" altLang="en-US" sz="1600" b="1" dirty="0">
                <a:solidFill>
                  <a:srgbClr val="000000"/>
                </a:solidFill>
              </a:rPr>
              <a:t>    且遮光蓋密合度不足，造成漏光，形成光害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80BEB5-D5F5-F18F-B0F7-B5FCF373A476}"/>
              </a:ext>
            </a:extLst>
          </p:cNvPr>
          <p:cNvSpPr/>
          <p:nvPr/>
        </p:nvSpPr>
        <p:spPr>
          <a:xfrm>
            <a:off x="580344" y="2236506"/>
            <a:ext cx="4767652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② 漏出的光源被遮光蓋反射至設備底板，造成光害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078B75-BE4C-15DE-C2A5-9A40FF4A96AE}"/>
              </a:ext>
            </a:extLst>
          </p:cNvPr>
          <p:cNvSpPr/>
          <p:nvPr/>
        </p:nvSpPr>
        <p:spPr>
          <a:xfrm>
            <a:off x="426009" y="1187013"/>
            <a:ext cx="1151277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● </a:t>
            </a:r>
            <a:r>
              <a:rPr lang="zh-TW" altLang="en-US" b="1" u="sng" dirty="0">
                <a:solidFill>
                  <a:srgbClr val="000000"/>
                </a:solidFill>
              </a:rPr>
              <a:t>問題點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69BD5C0-1CE6-F9E7-FD07-D2719DC5B965}"/>
              </a:ext>
            </a:extLst>
          </p:cNvPr>
          <p:cNvGrpSpPr/>
          <p:nvPr/>
        </p:nvGrpSpPr>
        <p:grpSpPr>
          <a:xfrm>
            <a:off x="2476276" y="2691713"/>
            <a:ext cx="3006340" cy="3054307"/>
            <a:chOff x="1853798" y="2312717"/>
            <a:chExt cx="3006340" cy="305430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5FC3BB5-F9BA-E624-2249-74752D65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643" y="2351354"/>
              <a:ext cx="1828627" cy="273813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60EC59E-69C0-72BC-9FE6-543CDA6BC8CF}"/>
                </a:ext>
              </a:extLst>
            </p:cNvPr>
            <p:cNvSpPr/>
            <p:nvPr/>
          </p:nvSpPr>
          <p:spPr>
            <a:xfrm>
              <a:off x="3649550" y="5028470"/>
              <a:ext cx="1210588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00"/>
                  </a:solidFill>
                </a:rPr>
                <a:t>檢查台背板</a:t>
              </a:r>
              <a:endParaRPr lang="ja-JP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A44B6A-8486-7AAF-6379-95FB7A1F7F72}"/>
                </a:ext>
              </a:extLst>
            </p:cNvPr>
            <p:cNvSpPr/>
            <p:nvPr/>
          </p:nvSpPr>
          <p:spPr>
            <a:xfrm>
              <a:off x="2338603" y="5028470"/>
              <a:ext cx="800219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00"/>
                  </a:solidFill>
                </a:rPr>
                <a:t>檢查台</a:t>
              </a:r>
              <a:endParaRPr lang="ja-JP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BC548F-CBEC-65E7-113D-9130093A5355}"/>
                </a:ext>
              </a:extLst>
            </p:cNvPr>
            <p:cNvSpPr/>
            <p:nvPr/>
          </p:nvSpPr>
          <p:spPr>
            <a:xfrm>
              <a:off x="2384375" y="4031743"/>
              <a:ext cx="595035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FFFF00"/>
                  </a:solidFill>
                </a:rPr>
                <a:t>光源</a:t>
              </a:r>
              <a:endParaRPr lang="ja-JP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03ECF40-E365-9AFB-455E-E2CD2E2F28EB}"/>
                </a:ext>
              </a:extLst>
            </p:cNvPr>
            <p:cNvSpPr/>
            <p:nvPr/>
          </p:nvSpPr>
          <p:spPr>
            <a:xfrm>
              <a:off x="2009031" y="2312717"/>
              <a:ext cx="760144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zh-TW" sz="1600" b="1" u="sng" dirty="0">
                  <a:solidFill>
                    <a:srgbClr val="0000FF"/>
                  </a:solidFill>
                </a:rPr>
                <a:t>Glass</a:t>
              </a:r>
              <a:endParaRPr lang="ja-JP" altLang="en-US" b="1" u="sng" dirty="0">
                <a:solidFill>
                  <a:srgbClr val="0000FF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6BE331-E8AF-6130-458A-873C9238B3F3}"/>
                </a:ext>
              </a:extLst>
            </p:cNvPr>
            <p:cNvSpPr/>
            <p:nvPr/>
          </p:nvSpPr>
          <p:spPr>
            <a:xfrm>
              <a:off x="1853798" y="3249596"/>
              <a:ext cx="869149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u="sng" dirty="0">
                  <a:solidFill>
                    <a:srgbClr val="353535"/>
                  </a:solidFill>
                </a:rPr>
                <a:t>遮光蓋 </a:t>
              </a:r>
              <a:endParaRPr lang="ja-JP" altLang="en-US" b="1" u="sng" dirty="0">
                <a:solidFill>
                  <a:srgbClr val="353535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9B18827-0E85-F76B-BC0E-3C1CBFA84EFC}"/>
              </a:ext>
            </a:extLst>
          </p:cNvPr>
          <p:cNvGrpSpPr/>
          <p:nvPr/>
        </p:nvGrpSpPr>
        <p:grpSpPr>
          <a:xfrm>
            <a:off x="855496" y="2857787"/>
            <a:ext cx="2658474" cy="2767934"/>
            <a:chOff x="855496" y="2857787"/>
            <a:chExt cx="2658474" cy="2767934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67265C-BA40-E0C7-109E-C2C2FF3DC2BE}"/>
                </a:ext>
              </a:extLst>
            </p:cNvPr>
            <p:cNvGrpSpPr/>
            <p:nvPr/>
          </p:nvGrpSpPr>
          <p:grpSpPr>
            <a:xfrm>
              <a:off x="855496" y="2857787"/>
              <a:ext cx="1397104" cy="2767934"/>
              <a:chOff x="6276315" y="1224615"/>
              <a:chExt cx="2030144" cy="4022110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A9DEF49-BF44-C817-8CB8-2E7EDB4EF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6315" y="1430298"/>
                <a:ext cx="2030144" cy="3816427"/>
              </a:xfrm>
              <a:prstGeom prst="rect">
                <a:avLst/>
              </a:prstGeom>
            </p:spPr>
          </p:pic>
          <p:sp>
            <p:nvSpPr>
              <p:cNvPr id="18" name="矩形 16">
                <a:extLst>
                  <a:ext uri="{FF2B5EF4-FFF2-40B4-BE49-F238E27FC236}">
                    <a16:creationId xmlns:a16="http://schemas.microsoft.com/office/drawing/2014/main" id="{BC36FCCB-AE49-9AD2-A083-CF32258A78C9}"/>
                  </a:ext>
                </a:extLst>
              </p:cNvPr>
              <p:cNvSpPr/>
              <p:nvPr/>
            </p:nvSpPr>
            <p:spPr>
              <a:xfrm rot="1877778">
                <a:off x="6864387" y="1224615"/>
                <a:ext cx="619672" cy="3149675"/>
              </a:xfrm>
              <a:custGeom>
                <a:avLst/>
                <a:gdLst>
                  <a:gd name="connsiteX0" fmla="*/ 0 w 333501"/>
                  <a:gd name="connsiteY0" fmla="*/ 0 h 2876550"/>
                  <a:gd name="connsiteX1" fmla="*/ 333501 w 333501"/>
                  <a:gd name="connsiteY1" fmla="*/ 0 h 2876550"/>
                  <a:gd name="connsiteX2" fmla="*/ 333501 w 333501"/>
                  <a:gd name="connsiteY2" fmla="*/ 2876550 h 2876550"/>
                  <a:gd name="connsiteX3" fmla="*/ 0 w 333501"/>
                  <a:gd name="connsiteY3" fmla="*/ 2876550 h 2876550"/>
                  <a:gd name="connsiteX4" fmla="*/ 0 w 333501"/>
                  <a:gd name="connsiteY4" fmla="*/ 0 h 2876550"/>
                  <a:gd name="connsiteX0" fmla="*/ 0 w 333501"/>
                  <a:gd name="connsiteY0" fmla="*/ 12998 h 2889548"/>
                  <a:gd name="connsiteX1" fmla="*/ 180689 w 333501"/>
                  <a:gd name="connsiteY1" fmla="*/ 0 h 2889548"/>
                  <a:gd name="connsiteX2" fmla="*/ 333501 w 333501"/>
                  <a:gd name="connsiteY2" fmla="*/ 2889548 h 2889548"/>
                  <a:gd name="connsiteX3" fmla="*/ 0 w 333501"/>
                  <a:gd name="connsiteY3" fmla="*/ 2889548 h 2889548"/>
                  <a:gd name="connsiteX4" fmla="*/ 0 w 333501"/>
                  <a:gd name="connsiteY4" fmla="*/ 12998 h 2889548"/>
                  <a:gd name="connsiteX0" fmla="*/ 37826 w 333501"/>
                  <a:gd name="connsiteY0" fmla="*/ 56884 h 2889548"/>
                  <a:gd name="connsiteX1" fmla="*/ 180689 w 333501"/>
                  <a:gd name="connsiteY1" fmla="*/ 0 h 2889548"/>
                  <a:gd name="connsiteX2" fmla="*/ 333501 w 333501"/>
                  <a:gd name="connsiteY2" fmla="*/ 2889548 h 2889548"/>
                  <a:gd name="connsiteX3" fmla="*/ 0 w 333501"/>
                  <a:gd name="connsiteY3" fmla="*/ 2889548 h 2889548"/>
                  <a:gd name="connsiteX4" fmla="*/ 37826 w 333501"/>
                  <a:gd name="connsiteY4" fmla="*/ 56884 h 2889548"/>
                  <a:gd name="connsiteX0" fmla="*/ 37826 w 547372"/>
                  <a:gd name="connsiteY0" fmla="*/ 56884 h 3149675"/>
                  <a:gd name="connsiteX1" fmla="*/ 180689 w 547372"/>
                  <a:gd name="connsiteY1" fmla="*/ 0 h 3149675"/>
                  <a:gd name="connsiteX2" fmla="*/ 547372 w 547372"/>
                  <a:gd name="connsiteY2" fmla="*/ 3149675 h 3149675"/>
                  <a:gd name="connsiteX3" fmla="*/ 0 w 547372"/>
                  <a:gd name="connsiteY3" fmla="*/ 2889548 h 3149675"/>
                  <a:gd name="connsiteX4" fmla="*/ 37826 w 547372"/>
                  <a:gd name="connsiteY4" fmla="*/ 56884 h 3149675"/>
                  <a:gd name="connsiteX0" fmla="*/ 8783 w 518329"/>
                  <a:gd name="connsiteY0" fmla="*/ 56884 h 3149675"/>
                  <a:gd name="connsiteX1" fmla="*/ 151646 w 518329"/>
                  <a:gd name="connsiteY1" fmla="*/ 0 h 3149675"/>
                  <a:gd name="connsiteX2" fmla="*/ 518329 w 518329"/>
                  <a:gd name="connsiteY2" fmla="*/ 3149675 h 3149675"/>
                  <a:gd name="connsiteX3" fmla="*/ 0 w 518329"/>
                  <a:gd name="connsiteY3" fmla="*/ 2827304 h 3149675"/>
                  <a:gd name="connsiteX4" fmla="*/ 8783 w 518329"/>
                  <a:gd name="connsiteY4" fmla="*/ 56884 h 3149675"/>
                  <a:gd name="connsiteX0" fmla="*/ 28413 w 537959"/>
                  <a:gd name="connsiteY0" fmla="*/ 56884 h 3149675"/>
                  <a:gd name="connsiteX1" fmla="*/ 171276 w 537959"/>
                  <a:gd name="connsiteY1" fmla="*/ 0 h 3149675"/>
                  <a:gd name="connsiteX2" fmla="*/ 537959 w 537959"/>
                  <a:gd name="connsiteY2" fmla="*/ 3149675 h 3149675"/>
                  <a:gd name="connsiteX3" fmla="*/ 0 w 537959"/>
                  <a:gd name="connsiteY3" fmla="*/ 2822518 h 3149675"/>
                  <a:gd name="connsiteX4" fmla="*/ 28413 w 537959"/>
                  <a:gd name="connsiteY4" fmla="*/ 56884 h 31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959" h="3149675">
                    <a:moveTo>
                      <a:pt x="28413" y="56884"/>
                    </a:moveTo>
                    <a:lnTo>
                      <a:pt x="171276" y="0"/>
                    </a:lnTo>
                    <a:lnTo>
                      <a:pt x="537959" y="3149675"/>
                    </a:lnTo>
                    <a:lnTo>
                      <a:pt x="0" y="2822518"/>
                    </a:lnTo>
                    <a:cubicBezTo>
                      <a:pt x="2928" y="1899045"/>
                      <a:pt x="25485" y="980357"/>
                      <a:pt x="28413" y="56884"/>
                    </a:cubicBezTo>
                    <a:close/>
                  </a:path>
                </a:pathLst>
              </a:custGeom>
              <a:noFill/>
              <a:ln w="28575" cap="rnd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C670831-EB55-9B8E-CA6D-43966F335F38}"/>
                </a:ext>
              </a:extLst>
            </p:cNvPr>
            <p:cNvSpPr/>
            <p:nvPr/>
          </p:nvSpPr>
          <p:spPr>
            <a:xfrm>
              <a:off x="3197558" y="3637573"/>
              <a:ext cx="316412" cy="31641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EC0D221E-9C25-2B75-EA20-1A1697A027FB}"/>
                </a:ext>
              </a:extLst>
            </p:cNvPr>
            <p:cNvGrpSpPr/>
            <p:nvPr/>
          </p:nvGrpSpPr>
          <p:grpSpPr>
            <a:xfrm>
              <a:off x="1779270" y="3420646"/>
              <a:ext cx="1524000" cy="222232"/>
              <a:chOff x="1466850" y="3041650"/>
              <a:chExt cx="1524000" cy="22223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EFF2F13-1AA9-CE2C-C496-909564AB70FB}"/>
                  </a:ext>
                </a:extLst>
              </p:cNvPr>
              <p:cNvCxnSpPr/>
              <p:nvPr/>
            </p:nvCxnSpPr>
            <p:spPr>
              <a:xfrm>
                <a:off x="1466850" y="3041650"/>
                <a:ext cx="1358900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97F29B72-2F8C-8425-0F0D-DFAA6FB70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750" y="3041650"/>
                <a:ext cx="165100" cy="22223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545F77B-F5D1-7B86-608B-AA95BF5B6F3F}"/>
                </a:ext>
              </a:extLst>
            </p:cNvPr>
            <p:cNvSpPr/>
            <p:nvPr/>
          </p:nvSpPr>
          <p:spPr>
            <a:xfrm>
              <a:off x="2190363" y="2992344"/>
              <a:ext cx="543739" cy="52322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28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A65F1F6-2980-64D6-94FB-1639B67E1DBE}"/>
              </a:ext>
            </a:extLst>
          </p:cNvPr>
          <p:cNvGrpSpPr/>
          <p:nvPr/>
        </p:nvGrpSpPr>
        <p:grpSpPr>
          <a:xfrm>
            <a:off x="3275065" y="2980284"/>
            <a:ext cx="1071523" cy="1420972"/>
            <a:chOff x="3282685" y="2980284"/>
            <a:chExt cx="1071523" cy="1420972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841C13A7-FC18-8AA9-9DD6-0B9726774EAC}"/>
                </a:ext>
              </a:extLst>
            </p:cNvPr>
            <p:cNvGrpSpPr/>
            <p:nvPr/>
          </p:nvGrpSpPr>
          <p:grpSpPr>
            <a:xfrm rot="16200000">
              <a:off x="3189467" y="3236514"/>
              <a:ext cx="1257960" cy="1071523"/>
              <a:chOff x="1768130" y="2813058"/>
              <a:chExt cx="1257960" cy="1071523"/>
            </a:xfrm>
          </p:grpSpPr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F540D1A1-6B56-3679-EA91-AAE986971831}"/>
                  </a:ext>
                </a:extLst>
              </p:cNvPr>
              <p:cNvCxnSpPr/>
              <p:nvPr/>
            </p:nvCxnSpPr>
            <p:spPr>
              <a:xfrm>
                <a:off x="1768130" y="2813058"/>
                <a:ext cx="504000" cy="0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B5A22799-498E-06E5-95A1-9CE6D874B3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119151" y="2977643"/>
                <a:ext cx="1069605" cy="744272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prstDash val="sysDash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40E4B9CB-5F65-BA4F-18FC-AE0017724A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847034" y="3255183"/>
                <a:ext cx="1064181" cy="194615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prstDash val="sysDash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D349649E-E28F-2363-E330-8A7FD5A0CBD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973197" y="3122746"/>
                <a:ext cx="1066977" cy="449739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prstDash val="sysDash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FA96829-B3C3-B505-E2D7-B690838B01F1}"/>
                </a:ext>
              </a:extLst>
            </p:cNvPr>
            <p:cNvSpPr/>
            <p:nvPr/>
          </p:nvSpPr>
          <p:spPr>
            <a:xfrm>
              <a:off x="3643514" y="2980284"/>
              <a:ext cx="543739" cy="52322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2800" b="1" dirty="0">
                  <a:solidFill>
                    <a:srgbClr val="00B050"/>
                  </a:solidFill>
                </a:rPr>
                <a:t>②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9E9AECD3-F41E-EA85-5D5A-B831FE416735}"/>
              </a:ext>
            </a:extLst>
          </p:cNvPr>
          <p:cNvSpPr/>
          <p:nvPr/>
        </p:nvSpPr>
        <p:spPr>
          <a:xfrm>
            <a:off x="6439947" y="1202402"/>
            <a:ext cx="1484702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● </a:t>
            </a:r>
            <a:r>
              <a:rPr lang="zh-TW" altLang="en-US" sz="1600" b="1" u="sng" dirty="0">
                <a:solidFill>
                  <a:srgbClr val="000000"/>
                </a:solidFill>
              </a:rPr>
              <a:t>提高密合度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F6F3715-EEA1-6B60-CDB8-978A04BFB210}"/>
              </a:ext>
            </a:extLst>
          </p:cNvPr>
          <p:cNvSpPr/>
          <p:nvPr/>
        </p:nvSpPr>
        <p:spPr>
          <a:xfrm>
            <a:off x="6603385" y="1535078"/>
            <a:ext cx="4830874" cy="10772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zh-TW" sz="1600" b="1" dirty="0">
                <a:solidFill>
                  <a:srgbClr val="000000"/>
                </a:solidFill>
              </a:rPr>
              <a:t>※</a:t>
            </a:r>
            <a:r>
              <a:rPr lang="zh-TW" altLang="en-US" sz="1600" b="1" dirty="0">
                <a:solidFill>
                  <a:srgbClr val="000000"/>
                </a:solidFill>
              </a:rPr>
              <a:t> 使用氣壓缸來協助遮光蓋的動作，</a:t>
            </a:r>
          </a:p>
          <a:p>
            <a:r>
              <a:rPr lang="zh-TW" altLang="en-US" sz="1600" b="1" dirty="0">
                <a:solidFill>
                  <a:srgbClr val="000000"/>
                </a:solidFill>
              </a:rPr>
              <a:t>    由原本旋轉掀蓋的方式，改為直線壓蓋的方式；</a:t>
            </a:r>
            <a:endParaRPr lang="en-US" altLang="zh-TW" sz="1600" b="1" dirty="0">
              <a:solidFill>
                <a:srgbClr val="000000"/>
              </a:solidFill>
            </a:endParaRPr>
          </a:p>
          <a:p>
            <a:r>
              <a:rPr lang="en-US" altLang="zh-TW" sz="1600" b="1" dirty="0">
                <a:solidFill>
                  <a:srgbClr val="000000"/>
                </a:solidFill>
              </a:rPr>
              <a:t>    </a:t>
            </a:r>
            <a:r>
              <a:rPr lang="zh-TW" altLang="en-US" sz="1600" b="1" dirty="0">
                <a:solidFill>
                  <a:srgbClr val="000000"/>
                </a:solidFill>
              </a:rPr>
              <a:t>並將遮光蓋改為壓條，前端貼附</a:t>
            </a:r>
            <a:r>
              <a:rPr lang="en-US" altLang="zh-TW" sz="1600" b="1" dirty="0">
                <a:solidFill>
                  <a:srgbClr val="000000"/>
                </a:solidFill>
              </a:rPr>
              <a:t>FT</a:t>
            </a:r>
            <a:r>
              <a:rPr lang="zh-TW" altLang="en-US" sz="1600" b="1" dirty="0">
                <a:solidFill>
                  <a:srgbClr val="000000"/>
                </a:solidFill>
              </a:rPr>
              <a:t>毛毯，再利用</a:t>
            </a:r>
            <a:endParaRPr lang="en-US" altLang="zh-TW" sz="1600" b="1" dirty="0">
              <a:solidFill>
                <a:srgbClr val="000000"/>
              </a:solidFill>
            </a:endParaRPr>
          </a:p>
          <a:p>
            <a:r>
              <a:rPr lang="zh-TW" altLang="en-US" sz="1600" b="1" dirty="0">
                <a:solidFill>
                  <a:srgbClr val="000000"/>
                </a:solidFill>
              </a:rPr>
              <a:t>    氣壓缸的壓力，防止漏光。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D6213104-180B-88BD-7D33-FE3C60E5CE8E}"/>
              </a:ext>
            </a:extLst>
          </p:cNvPr>
          <p:cNvGrpSpPr/>
          <p:nvPr/>
        </p:nvGrpSpPr>
        <p:grpSpPr>
          <a:xfrm>
            <a:off x="1859394" y="3625958"/>
            <a:ext cx="1002670" cy="893739"/>
            <a:chOff x="1859394" y="3625958"/>
            <a:chExt cx="1002670" cy="893739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7FE85E2D-040F-F2BB-859D-60B61E8E46DE}"/>
                </a:ext>
              </a:extLst>
            </p:cNvPr>
            <p:cNvSpPr/>
            <p:nvPr/>
          </p:nvSpPr>
          <p:spPr>
            <a:xfrm>
              <a:off x="2588592" y="3915123"/>
              <a:ext cx="273472" cy="2734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B7470AC-490C-95D9-47F5-A968ECBB1350}"/>
                </a:ext>
              </a:extLst>
            </p:cNvPr>
            <p:cNvSpPr/>
            <p:nvPr/>
          </p:nvSpPr>
          <p:spPr>
            <a:xfrm>
              <a:off x="1859394" y="4246225"/>
              <a:ext cx="273472" cy="2734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FFA51724-5489-883E-C733-617E5F58C19C}"/>
                </a:ext>
              </a:extLst>
            </p:cNvPr>
            <p:cNvGrpSpPr/>
            <p:nvPr/>
          </p:nvGrpSpPr>
          <p:grpSpPr>
            <a:xfrm flipH="1">
              <a:off x="2024456" y="4053724"/>
              <a:ext cx="553608" cy="181223"/>
              <a:chOff x="2393750" y="3041650"/>
              <a:chExt cx="553608" cy="181223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EF3B713A-5850-3B9E-F101-62D45378015A}"/>
                  </a:ext>
                </a:extLst>
              </p:cNvPr>
              <p:cNvCxnSpPr/>
              <p:nvPr/>
            </p:nvCxnSpPr>
            <p:spPr>
              <a:xfrm>
                <a:off x="2393750" y="3041650"/>
                <a:ext cx="432000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82DBAFF9-CC62-E31C-14D4-8CD3996FB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750" y="3041650"/>
                <a:ext cx="121608" cy="181223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F12C8C5-114D-611C-5926-45E98EC1BDE5}"/>
                </a:ext>
              </a:extLst>
            </p:cNvPr>
            <p:cNvSpPr/>
            <p:nvPr/>
          </p:nvSpPr>
          <p:spPr>
            <a:xfrm>
              <a:off x="1996130" y="3625958"/>
              <a:ext cx="543739" cy="52322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28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DA81AD1-AB08-474C-B121-4BFAA4614B5B}"/>
              </a:ext>
            </a:extLst>
          </p:cNvPr>
          <p:cNvGrpSpPr/>
          <p:nvPr/>
        </p:nvGrpSpPr>
        <p:grpSpPr>
          <a:xfrm>
            <a:off x="7749159" y="2688336"/>
            <a:ext cx="3750084" cy="3055001"/>
            <a:chOff x="7840682" y="2688336"/>
            <a:chExt cx="3750084" cy="3055001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9B277C49-4328-8B72-EF22-5F66FE39C868}"/>
                </a:ext>
              </a:extLst>
            </p:cNvPr>
            <p:cNvGrpSpPr/>
            <p:nvPr/>
          </p:nvGrpSpPr>
          <p:grpSpPr>
            <a:xfrm>
              <a:off x="7840682" y="2688336"/>
              <a:ext cx="3750084" cy="3055001"/>
              <a:chOff x="6799660" y="2344579"/>
              <a:chExt cx="3750084" cy="3055001"/>
            </a:xfrm>
          </p:grpSpPr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10C31979-7988-27D6-FEF8-F1FA7779D308}"/>
                  </a:ext>
                </a:extLst>
              </p:cNvPr>
              <p:cNvGrpSpPr/>
              <p:nvPr/>
            </p:nvGrpSpPr>
            <p:grpSpPr>
              <a:xfrm>
                <a:off x="6799660" y="2383910"/>
                <a:ext cx="2760219" cy="2746981"/>
                <a:chOff x="6799660" y="2383910"/>
                <a:chExt cx="2760219" cy="2746981"/>
              </a:xfrm>
            </p:grpSpPr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BF07E57E-BC33-8AE4-CACC-1DA5EDBA3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99660" y="2383910"/>
                  <a:ext cx="2760219" cy="2746981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DFAFD17-1C9B-9CE9-459B-ABE1CEB22B26}"/>
                    </a:ext>
                  </a:extLst>
                </p:cNvPr>
                <p:cNvSpPr/>
                <p:nvPr/>
              </p:nvSpPr>
              <p:spPr>
                <a:xfrm>
                  <a:off x="7184231" y="4038598"/>
                  <a:ext cx="547688" cy="285117"/>
                </a:xfrm>
                <a:prstGeom prst="rect">
                  <a:avLst/>
                </a:prstGeom>
                <a:solidFill>
                  <a:srgbClr val="A6A6A6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rgbClr val="000000"/>
                      </a:solidFill>
                    </a:rPr>
                    <a:t>氣壓缸</a:t>
                  </a:r>
                  <a:endParaRPr lang="ja-JP" altLang="en-US" sz="1600" b="1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BAF2545-6D2C-FBF4-C3C1-FAD1BB8CC1F3}"/>
                  </a:ext>
                </a:extLst>
              </p:cNvPr>
              <p:cNvSpPr/>
              <p:nvPr/>
            </p:nvSpPr>
            <p:spPr>
              <a:xfrm>
                <a:off x="9339156" y="5061026"/>
                <a:ext cx="1210588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000000"/>
                    </a:solidFill>
                  </a:rPr>
                  <a:t>檢查台背板</a:t>
                </a:r>
                <a:endParaRPr lang="ja-JP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6ACB67-CBED-275F-59A2-18DFB9A1014B}"/>
                  </a:ext>
                </a:extLst>
              </p:cNvPr>
              <p:cNvSpPr/>
              <p:nvPr/>
            </p:nvSpPr>
            <p:spPr>
              <a:xfrm>
                <a:off x="8028209" y="5061026"/>
                <a:ext cx="800219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000000"/>
                    </a:solidFill>
                  </a:rPr>
                  <a:t>檢查台</a:t>
                </a:r>
                <a:endParaRPr lang="ja-JP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C81D1B9-835E-720E-1382-55EC8E0AEA5F}"/>
                  </a:ext>
                </a:extLst>
              </p:cNvPr>
              <p:cNvSpPr/>
              <p:nvPr/>
            </p:nvSpPr>
            <p:spPr>
              <a:xfrm>
                <a:off x="8073981" y="4064299"/>
                <a:ext cx="595035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FFFF00"/>
                    </a:solidFill>
                  </a:rPr>
                  <a:t>光源</a:t>
                </a:r>
                <a:endParaRPr lang="ja-JP" alt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91EF240-EF77-3B58-83A4-B7E3D41C189D}"/>
                  </a:ext>
                </a:extLst>
              </p:cNvPr>
              <p:cNvSpPr/>
              <p:nvPr/>
            </p:nvSpPr>
            <p:spPr>
              <a:xfrm>
                <a:off x="7683838" y="2344579"/>
                <a:ext cx="760144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600" b="1" u="sng" dirty="0">
                    <a:solidFill>
                      <a:srgbClr val="0000FF"/>
                    </a:solidFill>
                  </a:rPr>
                  <a:t>Glass</a:t>
                </a:r>
                <a:endParaRPr lang="ja-JP" altLang="en-US" b="1" u="sng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3D0CEF37-0A40-C41A-4241-1B84639E758B}"/>
                </a:ext>
              </a:extLst>
            </p:cNvPr>
            <p:cNvGrpSpPr/>
            <p:nvPr/>
          </p:nvGrpSpPr>
          <p:grpSpPr>
            <a:xfrm>
              <a:off x="8781981" y="3285121"/>
              <a:ext cx="587310" cy="533659"/>
              <a:chOff x="8251404" y="3287804"/>
              <a:chExt cx="587310" cy="533659"/>
            </a:xfrm>
          </p:grpSpPr>
          <p:cxnSp>
            <p:nvCxnSpPr>
              <p:cNvPr id="74" name="直線單箭頭接點 73">
                <a:extLst>
                  <a:ext uri="{FF2B5EF4-FFF2-40B4-BE49-F238E27FC236}">
                    <a16:creationId xmlns:a16="http://schemas.microsoft.com/office/drawing/2014/main" id="{1A934447-6ACA-882B-0399-7FFBDD76DD83}"/>
                  </a:ext>
                </a:extLst>
              </p:cNvPr>
              <p:cNvCxnSpPr/>
              <p:nvPr/>
            </p:nvCxnSpPr>
            <p:spPr>
              <a:xfrm>
                <a:off x="8818023" y="3524619"/>
                <a:ext cx="0" cy="296844"/>
              </a:xfrm>
              <a:prstGeom prst="straightConnector1">
                <a:avLst/>
              </a:prstGeom>
              <a:ln w="12700">
                <a:solidFill>
                  <a:srgbClr val="323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6BF1637-DC27-DA92-1A68-EAC0E533682B}"/>
                  </a:ext>
                </a:extLst>
              </p:cNvPr>
              <p:cNvSpPr/>
              <p:nvPr/>
            </p:nvSpPr>
            <p:spPr>
              <a:xfrm>
                <a:off x="8251404" y="3287804"/>
                <a:ext cx="587310" cy="28511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400" b="1" u="sng" dirty="0">
                    <a:solidFill>
                      <a:srgbClr val="3234FF"/>
                    </a:solidFill>
                  </a:rPr>
                  <a:t>FT</a:t>
                </a:r>
                <a:r>
                  <a:rPr lang="zh-TW" altLang="en-US" sz="1400" b="1" u="sng" dirty="0">
                    <a:solidFill>
                      <a:srgbClr val="3234FF"/>
                    </a:solidFill>
                  </a:rPr>
                  <a:t>毛毯</a:t>
                </a:r>
                <a:endParaRPr lang="ja-JP" altLang="en-US" sz="1600" b="1" u="sng" dirty="0">
                  <a:solidFill>
                    <a:srgbClr val="3234FF"/>
                  </a:solidFill>
                </a:endParaRPr>
              </a:p>
            </p:txBody>
          </p: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C64B8652-F81F-7290-C23F-0FC88527C98A}"/>
                </a:ext>
              </a:extLst>
            </p:cNvPr>
            <p:cNvGrpSpPr/>
            <p:nvPr/>
          </p:nvGrpSpPr>
          <p:grpSpPr>
            <a:xfrm>
              <a:off x="8679174" y="3651294"/>
              <a:ext cx="540956" cy="285117"/>
              <a:chOff x="8388703" y="3351196"/>
              <a:chExt cx="540956" cy="285117"/>
            </a:xfrm>
          </p:grpSpPr>
          <p:cxnSp>
            <p:nvCxnSpPr>
              <p:cNvPr id="78" name="直線單箭頭接點 77">
                <a:extLst>
                  <a:ext uri="{FF2B5EF4-FFF2-40B4-BE49-F238E27FC236}">
                    <a16:creationId xmlns:a16="http://schemas.microsoft.com/office/drawing/2014/main" id="{1BF42660-E65F-E7EF-5BDC-F438A4E7FC4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821659" y="3481712"/>
                <a:ext cx="0" cy="216000"/>
              </a:xfrm>
              <a:prstGeom prst="straightConnector1">
                <a:avLst/>
              </a:prstGeom>
              <a:ln w="9525"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968378D2-75EE-CD8C-6472-BBDCD71159A9}"/>
                  </a:ext>
                </a:extLst>
              </p:cNvPr>
              <p:cNvSpPr/>
              <p:nvPr/>
            </p:nvSpPr>
            <p:spPr>
              <a:xfrm>
                <a:off x="8388703" y="3351196"/>
                <a:ext cx="457907" cy="28511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400" b="1" u="sng" dirty="0">
                    <a:solidFill>
                      <a:srgbClr val="404040"/>
                    </a:solidFill>
                  </a:rPr>
                  <a:t>壓條</a:t>
                </a:r>
                <a:endParaRPr lang="ja-JP" altLang="en-US" sz="1600" b="1" u="sng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A2A03BE2-041C-BB8D-AA96-E4044BC2AE85}"/>
              </a:ext>
            </a:extLst>
          </p:cNvPr>
          <p:cNvGrpSpPr/>
          <p:nvPr/>
        </p:nvGrpSpPr>
        <p:grpSpPr>
          <a:xfrm>
            <a:off x="6439947" y="2835222"/>
            <a:ext cx="2281093" cy="1879062"/>
            <a:chOff x="6000893" y="2837905"/>
            <a:chExt cx="2281093" cy="1879062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B25C3154-D0F2-FA3C-06EB-F007F68ED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230204" y="2608594"/>
              <a:ext cx="1077218" cy="1535839"/>
            </a:xfrm>
            <a:prstGeom prst="rect">
              <a:avLst/>
            </a:prstGeom>
          </p:spPr>
        </p:pic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F66BF9E4-8B3D-2C16-0B01-822279008BB9}"/>
                </a:ext>
              </a:extLst>
            </p:cNvPr>
            <p:cNvGrpSpPr/>
            <p:nvPr/>
          </p:nvGrpSpPr>
          <p:grpSpPr>
            <a:xfrm flipV="1">
              <a:off x="6363326" y="3255184"/>
              <a:ext cx="1918660" cy="1461783"/>
              <a:chOff x="1710024" y="3870967"/>
              <a:chExt cx="1509378" cy="648732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F709DD8A-03A9-10B2-56EA-8DFF33FCCE2B}"/>
                  </a:ext>
                </a:extLst>
              </p:cNvPr>
              <p:cNvSpPr/>
              <p:nvPr/>
            </p:nvSpPr>
            <p:spPr>
              <a:xfrm>
                <a:off x="2717776" y="3870967"/>
                <a:ext cx="501626" cy="167691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CEE9F644-88E2-3F61-F480-708A9CF2010F}"/>
                  </a:ext>
                </a:extLst>
              </p:cNvPr>
              <p:cNvSpPr/>
              <p:nvPr/>
            </p:nvSpPr>
            <p:spPr>
              <a:xfrm>
                <a:off x="1710024" y="4294610"/>
                <a:ext cx="554622" cy="22508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9E9C33C0-F8DE-0927-796D-C89439472EAB}"/>
                  </a:ext>
                </a:extLst>
              </p:cNvPr>
              <p:cNvGrpSpPr/>
              <p:nvPr/>
            </p:nvGrpSpPr>
            <p:grpSpPr>
              <a:xfrm flipH="1">
                <a:off x="1949313" y="3960006"/>
                <a:ext cx="768463" cy="334604"/>
                <a:chOff x="2254038" y="2947932"/>
                <a:chExt cx="768463" cy="334604"/>
              </a:xfrm>
            </p:grpSpPr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89985655-D6EE-4F2A-9AE8-522002C67D25}"/>
                    </a:ext>
                  </a:extLst>
                </p:cNvPr>
                <p:cNvCxnSpPr/>
                <p:nvPr/>
              </p:nvCxnSpPr>
              <p:spPr>
                <a:xfrm>
                  <a:off x="2254038" y="2947932"/>
                  <a:ext cx="453129" cy="0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接點 69">
                  <a:extLst>
                    <a:ext uri="{FF2B5EF4-FFF2-40B4-BE49-F238E27FC236}">
                      <a16:creationId xmlns:a16="http://schemas.microsoft.com/office/drawing/2014/main" id="{837713E2-0E8F-B38C-54B0-50DEB5170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7167" y="2947932"/>
                  <a:ext cx="315334" cy="334604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BF8ADDCE-8BD0-1159-E973-2EF8306503F5}"/>
              </a:ext>
            </a:extLst>
          </p:cNvPr>
          <p:cNvGrpSpPr/>
          <p:nvPr/>
        </p:nvGrpSpPr>
        <p:grpSpPr>
          <a:xfrm>
            <a:off x="9197760" y="2611405"/>
            <a:ext cx="2511939" cy="1550820"/>
            <a:chOff x="9197760" y="2611405"/>
            <a:chExt cx="2511939" cy="1550820"/>
          </a:xfrm>
        </p:grpSpPr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4EC2E22E-5E30-B454-7D8C-EC3F632B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4971" b="21800"/>
            <a:stretch/>
          </p:blipFill>
          <p:spPr>
            <a:xfrm rot="16200000">
              <a:off x="10675957" y="2515286"/>
              <a:ext cx="937623" cy="1129861"/>
            </a:xfrm>
            <a:prstGeom prst="rect">
              <a:avLst/>
            </a:prstGeom>
          </p:spPr>
        </p:pic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DA92AED2-E401-D14B-C669-26AB28FA7566}"/>
                </a:ext>
              </a:extLst>
            </p:cNvPr>
            <p:cNvGrpSpPr/>
            <p:nvPr/>
          </p:nvGrpSpPr>
          <p:grpSpPr>
            <a:xfrm>
              <a:off x="9197760" y="2685067"/>
              <a:ext cx="1963271" cy="1477158"/>
              <a:chOff x="9197760" y="2685067"/>
              <a:chExt cx="1963271" cy="1477158"/>
            </a:xfrm>
          </p:grpSpPr>
          <p:sp>
            <p:nvSpPr>
              <p:cNvPr id="83" name="矩形: 圓角 82">
                <a:extLst>
                  <a:ext uri="{FF2B5EF4-FFF2-40B4-BE49-F238E27FC236}">
                    <a16:creationId xmlns:a16="http://schemas.microsoft.com/office/drawing/2014/main" id="{B0B59DAE-6E78-3CAE-DFBD-1D5EC0E354AE}"/>
                  </a:ext>
                </a:extLst>
              </p:cNvPr>
              <p:cNvSpPr/>
              <p:nvPr/>
            </p:nvSpPr>
            <p:spPr>
              <a:xfrm flipV="1">
                <a:off x="10888052" y="2685067"/>
                <a:ext cx="272979" cy="69297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矩形: 圓角 83">
                <a:extLst>
                  <a:ext uri="{FF2B5EF4-FFF2-40B4-BE49-F238E27FC236}">
                    <a16:creationId xmlns:a16="http://schemas.microsoft.com/office/drawing/2014/main" id="{AF4B1D2C-4E12-C871-5DCA-611FCF01D4C5}"/>
                  </a:ext>
                </a:extLst>
              </p:cNvPr>
              <p:cNvSpPr/>
              <p:nvPr/>
            </p:nvSpPr>
            <p:spPr>
              <a:xfrm flipV="1">
                <a:off x="9197760" y="3815736"/>
                <a:ext cx="120072" cy="346489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7176BC3D-5EE2-ABF3-2978-FD29A8E57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0515" y="3936411"/>
                <a:ext cx="124932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0349AE77-A30B-39C0-5FDD-E21CFFC3A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79838" y="3375665"/>
                <a:ext cx="335812" cy="55836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544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改造後現場確認：漏光及背光狀況消除！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4315605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ja-JP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漏光對應→</a:t>
            </a:r>
            <a:r>
              <a:rPr lang="en-US" altLang="zh-TW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改造</a:t>
            </a:r>
            <a:endParaRPr lang="ja-JP" altLang="en-US" b="1" u="sng" dirty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996003-FD73-B872-AF8E-CED597D13E74}"/>
              </a:ext>
            </a:extLst>
          </p:cNvPr>
          <p:cNvSpPr/>
          <p:nvPr/>
        </p:nvSpPr>
        <p:spPr>
          <a:xfrm>
            <a:off x="186799" y="1301187"/>
            <a:ext cx="3948517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作動方式：手動掀蓋→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氣動壓條的方式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059054B-4DD7-7935-BE6D-437A872EF505}"/>
              </a:ext>
            </a:extLst>
          </p:cNvPr>
          <p:cNvGrpSpPr/>
          <p:nvPr/>
        </p:nvGrpSpPr>
        <p:grpSpPr>
          <a:xfrm>
            <a:off x="268031" y="2165426"/>
            <a:ext cx="3710398" cy="3023093"/>
            <a:chOff x="374523" y="2165426"/>
            <a:chExt cx="3710398" cy="302309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AEDA114-CD08-A5AC-B320-B853062A9EA9}"/>
                </a:ext>
              </a:extLst>
            </p:cNvPr>
            <p:cNvGrpSpPr/>
            <p:nvPr/>
          </p:nvGrpSpPr>
          <p:grpSpPr>
            <a:xfrm>
              <a:off x="374523" y="2467271"/>
              <a:ext cx="2672220" cy="2721248"/>
              <a:chOff x="374523" y="2467271"/>
              <a:chExt cx="2672220" cy="2721248"/>
            </a:xfrm>
          </p:grpSpPr>
          <p:pic>
            <p:nvPicPr>
              <p:cNvPr id="3" name="Image 11" descr="Image 11">
                <a:extLst>
                  <a:ext uri="{FF2B5EF4-FFF2-40B4-BE49-F238E27FC236}">
                    <a16:creationId xmlns:a16="http://schemas.microsoft.com/office/drawing/2014/main" id="{EC44D0D1-C89F-43A7-83BE-E19F4353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374523" y="2467271"/>
                <a:ext cx="2672220" cy="2721248"/>
              </a:xfrm>
              <a:prstGeom prst="rect">
                <a:avLst/>
              </a:prstGeom>
            </p:spPr>
          </p:pic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A55A718F-9CF4-FE91-D929-6C1BB9297AE2}"/>
                  </a:ext>
                </a:extLst>
              </p:cNvPr>
              <p:cNvGrpSpPr/>
              <p:nvPr/>
            </p:nvGrpSpPr>
            <p:grpSpPr>
              <a:xfrm>
                <a:off x="571555" y="2670640"/>
                <a:ext cx="2195868" cy="1932801"/>
                <a:chOff x="571555" y="2670640"/>
                <a:chExt cx="2195868" cy="1932801"/>
              </a:xfrm>
            </p:grpSpPr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18A58691-E18C-3332-B68B-21BA9D74BE72}"/>
                    </a:ext>
                  </a:extLst>
                </p:cNvPr>
                <p:cNvSpPr/>
                <p:nvPr/>
              </p:nvSpPr>
              <p:spPr>
                <a:xfrm>
                  <a:off x="571555" y="4016302"/>
                  <a:ext cx="587139" cy="587139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4" name="直線接點 73">
                  <a:extLst>
                    <a:ext uri="{FF2B5EF4-FFF2-40B4-BE49-F238E27FC236}">
                      <a16:creationId xmlns:a16="http://schemas.microsoft.com/office/drawing/2014/main" id="{9038399F-61F2-D162-BD29-312ED5615D98}"/>
                    </a:ext>
                  </a:extLst>
                </p:cNvPr>
                <p:cNvCxnSpPr>
                  <a:cxnSpLocks/>
                  <a:stCxn id="57" idx="1"/>
                </p:cNvCxnSpPr>
                <p:nvPr/>
              </p:nvCxnSpPr>
              <p:spPr>
                <a:xfrm flipV="1">
                  <a:off x="657540" y="2670640"/>
                  <a:ext cx="1223084" cy="1431647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ED0F3332-08DD-B6F4-82FD-90446903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853" y="4603400"/>
                  <a:ext cx="1915570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9FADB10-C978-0BD5-604B-7658D01B44AE}"/>
                </a:ext>
              </a:extLst>
            </p:cNvPr>
            <p:cNvGrpSpPr/>
            <p:nvPr/>
          </p:nvGrpSpPr>
          <p:grpSpPr>
            <a:xfrm>
              <a:off x="1636921" y="2165426"/>
              <a:ext cx="2448000" cy="2451600"/>
              <a:chOff x="1636921" y="2165426"/>
              <a:chExt cx="2448000" cy="2451600"/>
            </a:xfrm>
          </p:grpSpPr>
          <p:pic>
            <p:nvPicPr>
              <p:cNvPr id="11" name="圖片 10" descr="Image 12">
                <a:extLst>
                  <a:ext uri="{FF2B5EF4-FFF2-40B4-BE49-F238E27FC236}">
                    <a16:creationId xmlns:a16="http://schemas.microsoft.com/office/drawing/2014/main" id="{3FEA9A7E-3614-B9A4-E4D7-D9336A5AE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659" t="7652" r="16162" b="33193"/>
              <a:stretch>
                <a:fillRect/>
              </a:stretch>
            </p:blipFill>
            <p:spPr>
              <a:xfrm flipH="1">
                <a:off x="1636921" y="2165426"/>
                <a:ext cx="2448000" cy="2451600"/>
              </a:xfrm>
              <a:custGeom>
                <a:avLst/>
                <a:gdLst>
                  <a:gd name="connsiteX0" fmla="*/ 1224000 w 2448000"/>
                  <a:gd name="connsiteY0" fmla="*/ 0 h 2451600"/>
                  <a:gd name="connsiteX1" fmla="*/ 0 w 2448000"/>
                  <a:gd name="connsiteY1" fmla="*/ 1225800 h 2451600"/>
                  <a:gd name="connsiteX2" fmla="*/ 1224000 w 2448000"/>
                  <a:gd name="connsiteY2" fmla="*/ 2451600 h 2451600"/>
                  <a:gd name="connsiteX3" fmla="*/ 2448000 w 2448000"/>
                  <a:gd name="connsiteY3" fmla="*/ 1225800 h 2451600"/>
                  <a:gd name="connsiteX4" fmla="*/ 1224000 w 2448000"/>
                  <a:gd name="connsiteY4" fmla="*/ 0 h 245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8000" h="2451600">
                    <a:moveTo>
                      <a:pt x="1224000" y="0"/>
                    </a:moveTo>
                    <a:cubicBezTo>
                      <a:pt x="548003" y="0"/>
                      <a:pt x="0" y="548809"/>
                      <a:pt x="0" y="1225800"/>
                    </a:cubicBezTo>
                    <a:cubicBezTo>
                      <a:pt x="0" y="1902791"/>
                      <a:pt x="548003" y="2451600"/>
                      <a:pt x="1224000" y="2451600"/>
                    </a:cubicBezTo>
                    <a:cubicBezTo>
                      <a:pt x="1899997" y="2451600"/>
                      <a:pt x="2448000" y="1902791"/>
                      <a:pt x="2448000" y="1225800"/>
                    </a:cubicBezTo>
                    <a:cubicBezTo>
                      <a:pt x="2448000" y="548809"/>
                      <a:pt x="1899997" y="0"/>
                      <a:pt x="1224000" y="0"/>
                    </a:cubicBezTo>
                    <a:close/>
                  </a:path>
                </a:pathLst>
              </a:custGeom>
              <a:effectLst>
                <a:outerShdw blurRad="25400" dist="38100" dir="2700000" algn="tl" rotWithShape="0">
                  <a:prstClr val="black">
                    <a:alpha val="80000"/>
                  </a:prstClr>
                </a:outerShdw>
              </a:effectLst>
            </p:spPr>
          </p:pic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27EF8F0E-0D92-A9E6-034D-CB0E0E288547}"/>
                  </a:ext>
                </a:extLst>
              </p:cNvPr>
              <p:cNvGrpSpPr/>
              <p:nvPr/>
            </p:nvGrpSpPr>
            <p:grpSpPr>
              <a:xfrm>
                <a:off x="2985249" y="3640688"/>
                <a:ext cx="601215" cy="388230"/>
                <a:chOff x="2534224" y="2264674"/>
                <a:chExt cx="601215" cy="388230"/>
              </a:xfrm>
            </p:grpSpPr>
            <p:sp>
              <p:nvSpPr>
                <p:cNvPr id="87" name="箭號: 向右 86">
                  <a:extLst>
                    <a:ext uri="{FF2B5EF4-FFF2-40B4-BE49-F238E27FC236}">
                      <a16:creationId xmlns:a16="http://schemas.microsoft.com/office/drawing/2014/main" id="{50D59B6E-02A5-F0F8-211E-BE7E3548B574}"/>
                    </a:ext>
                  </a:extLst>
                </p:cNvPr>
                <p:cNvSpPr/>
                <p:nvPr/>
              </p:nvSpPr>
              <p:spPr>
                <a:xfrm rot="13795366">
                  <a:off x="2513046" y="2285852"/>
                  <a:ext cx="215169" cy="172813"/>
                </a:xfrm>
                <a:custGeom>
                  <a:avLst/>
                  <a:gdLst>
                    <a:gd name="connsiteX0" fmla="*/ 0 w 216475"/>
                    <a:gd name="connsiteY0" fmla="*/ 47853 h 172360"/>
                    <a:gd name="connsiteX1" fmla="*/ 120770 w 216475"/>
                    <a:gd name="connsiteY1" fmla="*/ 47853 h 172360"/>
                    <a:gd name="connsiteX2" fmla="*/ 120770 w 216475"/>
                    <a:gd name="connsiteY2" fmla="*/ 0 h 172360"/>
                    <a:gd name="connsiteX3" fmla="*/ 216475 w 216475"/>
                    <a:gd name="connsiteY3" fmla="*/ 86180 h 172360"/>
                    <a:gd name="connsiteX4" fmla="*/ 120770 w 216475"/>
                    <a:gd name="connsiteY4" fmla="*/ 172360 h 172360"/>
                    <a:gd name="connsiteX5" fmla="*/ 120770 w 216475"/>
                    <a:gd name="connsiteY5" fmla="*/ 124507 h 172360"/>
                    <a:gd name="connsiteX6" fmla="*/ 0 w 216475"/>
                    <a:gd name="connsiteY6" fmla="*/ 124507 h 172360"/>
                    <a:gd name="connsiteX7" fmla="*/ 0 w 216475"/>
                    <a:gd name="connsiteY7" fmla="*/ 47853 h 172360"/>
                    <a:gd name="connsiteX0" fmla="*/ 4762 w 216475"/>
                    <a:gd name="connsiteY0" fmla="*/ 0 h 191182"/>
                    <a:gd name="connsiteX1" fmla="*/ 120770 w 216475"/>
                    <a:gd name="connsiteY1" fmla="*/ 66675 h 191182"/>
                    <a:gd name="connsiteX2" fmla="*/ 120770 w 216475"/>
                    <a:gd name="connsiteY2" fmla="*/ 18822 h 191182"/>
                    <a:gd name="connsiteX3" fmla="*/ 216475 w 216475"/>
                    <a:gd name="connsiteY3" fmla="*/ 105002 h 191182"/>
                    <a:gd name="connsiteX4" fmla="*/ 120770 w 216475"/>
                    <a:gd name="connsiteY4" fmla="*/ 191182 h 191182"/>
                    <a:gd name="connsiteX5" fmla="*/ 120770 w 216475"/>
                    <a:gd name="connsiteY5" fmla="*/ 143329 h 191182"/>
                    <a:gd name="connsiteX6" fmla="*/ 0 w 216475"/>
                    <a:gd name="connsiteY6" fmla="*/ 143329 h 191182"/>
                    <a:gd name="connsiteX7" fmla="*/ 4762 w 216475"/>
                    <a:gd name="connsiteY7" fmla="*/ 0 h 191182"/>
                    <a:gd name="connsiteX0" fmla="*/ 2381 w 216475"/>
                    <a:gd name="connsiteY0" fmla="*/ 0 h 188800"/>
                    <a:gd name="connsiteX1" fmla="*/ 120770 w 216475"/>
                    <a:gd name="connsiteY1" fmla="*/ 64293 h 188800"/>
                    <a:gd name="connsiteX2" fmla="*/ 120770 w 216475"/>
                    <a:gd name="connsiteY2" fmla="*/ 16440 h 188800"/>
                    <a:gd name="connsiteX3" fmla="*/ 216475 w 216475"/>
                    <a:gd name="connsiteY3" fmla="*/ 102620 h 188800"/>
                    <a:gd name="connsiteX4" fmla="*/ 120770 w 216475"/>
                    <a:gd name="connsiteY4" fmla="*/ 188800 h 188800"/>
                    <a:gd name="connsiteX5" fmla="*/ 120770 w 216475"/>
                    <a:gd name="connsiteY5" fmla="*/ 140947 h 188800"/>
                    <a:gd name="connsiteX6" fmla="*/ 0 w 216475"/>
                    <a:gd name="connsiteY6" fmla="*/ 140947 h 188800"/>
                    <a:gd name="connsiteX7" fmla="*/ 2381 w 216475"/>
                    <a:gd name="connsiteY7" fmla="*/ 0 h 188800"/>
                    <a:gd name="connsiteX0" fmla="*/ 2381 w 216475"/>
                    <a:gd name="connsiteY0" fmla="*/ 0 h 202860"/>
                    <a:gd name="connsiteX1" fmla="*/ 120770 w 216475"/>
                    <a:gd name="connsiteY1" fmla="*/ 64293 h 202860"/>
                    <a:gd name="connsiteX2" fmla="*/ 120770 w 216475"/>
                    <a:gd name="connsiteY2" fmla="*/ 16440 h 202860"/>
                    <a:gd name="connsiteX3" fmla="*/ 216475 w 216475"/>
                    <a:gd name="connsiteY3" fmla="*/ 102620 h 202860"/>
                    <a:gd name="connsiteX4" fmla="*/ 120770 w 216475"/>
                    <a:gd name="connsiteY4" fmla="*/ 188800 h 202860"/>
                    <a:gd name="connsiteX5" fmla="*/ 120770 w 216475"/>
                    <a:gd name="connsiteY5" fmla="*/ 140947 h 202860"/>
                    <a:gd name="connsiteX6" fmla="*/ 0 w 216475"/>
                    <a:gd name="connsiteY6" fmla="*/ 202860 h 202860"/>
                    <a:gd name="connsiteX7" fmla="*/ 2381 w 216475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4324" h="202860">
                      <a:moveTo>
                        <a:pt x="230" y="0"/>
                      </a:moveTo>
                      <a:cubicBezTo>
                        <a:pt x="75412" y="64293"/>
                        <a:pt x="79156" y="52387"/>
                        <a:pt x="118619" y="64293"/>
                      </a:cubicBezTo>
                      <a:lnTo>
                        <a:pt x="118619" y="16440"/>
                      </a:lnTo>
                      <a:lnTo>
                        <a:pt x="214324" y="102620"/>
                      </a:lnTo>
                      <a:lnTo>
                        <a:pt x="118619" y="188800"/>
                      </a:lnTo>
                      <a:lnTo>
                        <a:pt x="118619" y="140947"/>
                      </a:lnTo>
                      <a:cubicBezTo>
                        <a:pt x="79156" y="154442"/>
                        <a:pt x="75412" y="141741"/>
                        <a:pt x="230" y="202860"/>
                      </a:cubicBezTo>
                      <a:cubicBezTo>
                        <a:pt x="1024" y="155878"/>
                        <a:pt x="-564" y="46982"/>
                        <a:pt x="2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CD3B67C6-A148-7298-6E26-BFD766EDBDD4}"/>
                    </a:ext>
                  </a:extLst>
                </p:cNvPr>
                <p:cNvSpPr/>
                <p:nvPr/>
              </p:nvSpPr>
              <p:spPr>
                <a:xfrm>
                  <a:off x="2620866" y="2394346"/>
                  <a:ext cx="514573" cy="2585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FF0000"/>
                      </a:solidFill>
                    </a:rPr>
                    <a:t>壓條</a:t>
                  </a:r>
                  <a:endParaRPr lang="ja-JP" altLang="en-US" dirty="0"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F925B004-4886-3698-D784-BD9FDC774C13}"/>
                  </a:ext>
                </a:extLst>
              </p:cNvPr>
              <p:cNvGrpSpPr/>
              <p:nvPr/>
            </p:nvGrpSpPr>
            <p:grpSpPr>
              <a:xfrm>
                <a:off x="2621056" y="2890838"/>
                <a:ext cx="627214" cy="754599"/>
                <a:chOff x="2621056" y="2890838"/>
                <a:chExt cx="627214" cy="754599"/>
              </a:xfrm>
            </p:grpSpPr>
            <p:sp>
              <p:nvSpPr>
                <p:cNvPr id="15" name="矩形: 圓角 14">
                  <a:extLst>
                    <a:ext uri="{FF2B5EF4-FFF2-40B4-BE49-F238E27FC236}">
                      <a16:creationId xmlns:a16="http://schemas.microsoft.com/office/drawing/2014/main" id="{7D0A2629-9278-5102-81A1-0CB804160A79}"/>
                    </a:ext>
                  </a:extLst>
                </p:cNvPr>
                <p:cNvSpPr/>
                <p:nvPr/>
              </p:nvSpPr>
              <p:spPr>
                <a:xfrm rot="21272597">
                  <a:off x="2621056" y="3175290"/>
                  <a:ext cx="627214" cy="470147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7C68FF29-1559-F22B-C67F-A88A14FE6D36}"/>
                    </a:ext>
                  </a:extLst>
                </p:cNvPr>
                <p:cNvCxnSpPr/>
                <p:nvPr/>
              </p:nvCxnSpPr>
              <p:spPr>
                <a:xfrm flipV="1">
                  <a:off x="2628900" y="2905127"/>
                  <a:ext cx="133760" cy="309562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D151233A-C393-7F76-C6E8-125AB1AD4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837029" y="2890838"/>
                  <a:ext cx="305993" cy="261263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3585DB1B-DB4D-856B-C7ED-B87ED2857257}"/>
                  </a:ext>
                </a:extLst>
              </p:cNvPr>
              <p:cNvSpPr/>
              <p:nvPr/>
            </p:nvSpPr>
            <p:spPr>
              <a:xfrm rot="21403737">
                <a:off x="3180326" y="3099717"/>
                <a:ext cx="641913" cy="369015"/>
              </a:xfrm>
              <a:custGeom>
                <a:avLst/>
                <a:gdLst>
                  <a:gd name="connsiteX0" fmla="*/ 0 w 591781"/>
                  <a:gd name="connsiteY0" fmla="*/ 62002 h 372002"/>
                  <a:gd name="connsiteX1" fmla="*/ 62002 w 591781"/>
                  <a:gd name="connsiteY1" fmla="*/ 0 h 372002"/>
                  <a:gd name="connsiteX2" fmla="*/ 529779 w 591781"/>
                  <a:gd name="connsiteY2" fmla="*/ 0 h 372002"/>
                  <a:gd name="connsiteX3" fmla="*/ 591781 w 591781"/>
                  <a:gd name="connsiteY3" fmla="*/ 62002 h 372002"/>
                  <a:gd name="connsiteX4" fmla="*/ 591781 w 591781"/>
                  <a:gd name="connsiteY4" fmla="*/ 310000 h 372002"/>
                  <a:gd name="connsiteX5" fmla="*/ 529779 w 591781"/>
                  <a:gd name="connsiteY5" fmla="*/ 372002 h 372002"/>
                  <a:gd name="connsiteX6" fmla="*/ 62002 w 591781"/>
                  <a:gd name="connsiteY6" fmla="*/ 372002 h 372002"/>
                  <a:gd name="connsiteX7" fmla="*/ 0 w 591781"/>
                  <a:gd name="connsiteY7" fmla="*/ 310000 h 372002"/>
                  <a:gd name="connsiteX8" fmla="*/ 0 w 591781"/>
                  <a:gd name="connsiteY8" fmla="*/ 62002 h 372002"/>
                  <a:gd name="connsiteX0" fmla="*/ 58381 w 650162"/>
                  <a:gd name="connsiteY0" fmla="*/ 62002 h 372002"/>
                  <a:gd name="connsiteX1" fmla="*/ 8171 w 650162"/>
                  <a:gd name="connsiteY1" fmla="*/ 15848 h 372002"/>
                  <a:gd name="connsiteX2" fmla="*/ 588160 w 650162"/>
                  <a:gd name="connsiteY2" fmla="*/ 0 h 372002"/>
                  <a:gd name="connsiteX3" fmla="*/ 650162 w 650162"/>
                  <a:gd name="connsiteY3" fmla="*/ 62002 h 372002"/>
                  <a:gd name="connsiteX4" fmla="*/ 650162 w 650162"/>
                  <a:gd name="connsiteY4" fmla="*/ 310000 h 372002"/>
                  <a:gd name="connsiteX5" fmla="*/ 588160 w 650162"/>
                  <a:gd name="connsiteY5" fmla="*/ 372002 h 372002"/>
                  <a:gd name="connsiteX6" fmla="*/ 120383 w 650162"/>
                  <a:gd name="connsiteY6" fmla="*/ 372002 h 372002"/>
                  <a:gd name="connsiteX7" fmla="*/ 58381 w 650162"/>
                  <a:gd name="connsiteY7" fmla="*/ 310000 h 372002"/>
                  <a:gd name="connsiteX8" fmla="*/ 58381 w 650162"/>
                  <a:gd name="connsiteY8" fmla="*/ 62002 h 372002"/>
                  <a:gd name="connsiteX0" fmla="*/ 58381 w 650162"/>
                  <a:gd name="connsiteY0" fmla="*/ 50229 h 360229"/>
                  <a:gd name="connsiteX1" fmla="*/ 8171 w 650162"/>
                  <a:gd name="connsiteY1" fmla="*/ 4075 h 360229"/>
                  <a:gd name="connsiteX2" fmla="*/ 571587 w 650162"/>
                  <a:gd name="connsiteY2" fmla="*/ 0 h 360229"/>
                  <a:gd name="connsiteX3" fmla="*/ 650162 w 650162"/>
                  <a:gd name="connsiteY3" fmla="*/ 50229 h 360229"/>
                  <a:gd name="connsiteX4" fmla="*/ 650162 w 650162"/>
                  <a:gd name="connsiteY4" fmla="*/ 298227 h 360229"/>
                  <a:gd name="connsiteX5" fmla="*/ 588160 w 650162"/>
                  <a:gd name="connsiteY5" fmla="*/ 360229 h 360229"/>
                  <a:gd name="connsiteX6" fmla="*/ 120383 w 650162"/>
                  <a:gd name="connsiteY6" fmla="*/ 360229 h 360229"/>
                  <a:gd name="connsiteX7" fmla="*/ 58381 w 650162"/>
                  <a:gd name="connsiteY7" fmla="*/ 298227 h 360229"/>
                  <a:gd name="connsiteX8" fmla="*/ 58381 w 650162"/>
                  <a:gd name="connsiteY8" fmla="*/ 50229 h 360229"/>
                  <a:gd name="connsiteX0" fmla="*/ 58381 w 650162"/>
                  <a:gd name="connsiteY0" fmla="*/ 50229 h 360229"/>
                  <a:gd name="connsiteX1" fmla="*/ 8171 w 650162"/>
                  <a:gd name="connsiteY1" fmla="*/ 4075 h 360229"/>
                  <a:gd name="connsiteX2" fmla="*/ 571587 w 650162"/>
                  <a:gd name="connsiteY2" fmla="*/ 0 h 360229"/>
                  <a:gd name="connsiteX3" fmla="*/ 630962 w 650162"/>
                  <a:gd name="connsiteY3" fmla="*/ 52312 h 360229"/>
                  <a:gd name="connsiteX4" fmla="*/ 650162 w 650162"/>
                  <a:gd name="connsiteY4" fmla="*/ 298227 h 360229"/>
                  <a:gd name="connsiteX5" fmla="*/ 588160 w 650162"/>
                  <a:gd name="connsiteY5" fmla="*/ 360229 h 360229"/>
                  <a:gd name="connsiteX6" fmla="*/ 120383 w 650162"/>
                  <a:gd name="connsiteY6" fmla="*/ 360229 h 360229"/>
                  <a:gd name="connsiteX7" fmla="*/ 58381 w 650162"/>
                  <a:gd name="connsiteY7" fmla="*/ 298227 h 360229"/>
                  <a:gd name="connsiteX8" fmla="*/ 58381 w 650162"/>
                  <a:gd name="connsiteY8" fmla="*/ 50229 h 360229"/>
                  <a:gd name="connsiteX0" fmla="*/ 58381 w 630962"/>
                  <a:gd name="connsiteY0" fmla="*/ 50229 h 360229"/>
                  <a:gd name="connsiteX1" fmla="*/ 8171 w 630962"/>
                  <a:gd name="connsiteY1" fmla="*/ 4075 h 360229"/>
                  <a:gd name="connsiteX2" fmla="*/ 571587 w 630962"/>
                  <a:gd name="connsiteY2" fmla="*/ 0 h 360229"/>
                  <a:gd name="connsiteX3" fmla="*/ 630962 w 630962"/>
                  <a:gd name="connsiteY3" fmla="*/ 52312 h 360229"/>
                  <a:gd name="connsiteX4" fmla="*/ 624622 w 630962"/>
                  <a:gd name="connsiteY4" fmla="*/ 299947 h 360229"/>
                  <a:gd name="connsiteX5" fmla="*/ 588160 w 630962"/>
                  <a:gd name="connsiteY5" fmla="*/ 360229 h 360229"/>
                  <a:gd name="connsiteX6" fmla="*/ 120383 w 630962"/>
                  <a:gd name="connsiteY6" fmla="*/ 360229 h 360229"/>
                  <a:gd name="connsiteX7" fmla="*/ 58381 w 630962"/>
                  <a:gd name="connsiteY7" fmla="*/ 298227 h 360229"/>
                  <a:gd name="connsiteX8" fmla="*/ 58381 w 630962"/>
                  <a:gd name="connsiteY8" fmla="*/ 50229 h 360229"/>
                  <a:gd name="connsiteX0" fmla="*/ 58381 w 637120"/>
                  <a:gd name="connsiteY0" fmla="*/ 50229 h 360229"/>
                  <a:gd name="connsiteX1" fmla="*/ 8171 w 637120"/>
                  <a:gd name="connsiteY1" fmla="*/ 4075 h 360229"/>
                  <a:gd name="connsiteX2" fmla="*/ 571587 w 637120"/>
                  <a:gd name="connsiteY2" fmla="*/ 0 h 360229"/>
                  <a:gd name="connsiteX3" fmla="*/ 630962 w 637120"/>
                  <a:gd name="connsiteY3" fmla="*/ 52312 h 360229"/>
                  <a:gd name="connsiteX4" fmla="*/ 637120 w 637120"/>
                  <a:gd name="connsiteY4" fmla="*/ 303841 h 360229"/>
                  <a:gd name="connsiteX5" fmla="*/ 588160 w 637120"/>
                  <a:gd name="connsiteY5" fmla="*/ 360229 h 360229"/>
                  <a:gd name="connsiteX6" fmla="*/ 120383 w 637120"/>
                  <a:gd name="connsiteY6" fmla="*/ 360229 h 360229"/>
                  <a:gd name="connsiteX7" fmla="*/ 58381 w 637120"/>
                  <a:gd name="connsiteY7" fmla="*/ 298227 h 360229"/>
                  <a:gd name="connsiteX8" fmla="*/ 58381 w 637120"/>
                  <a:gd name="connsiteY8" fmla="*/ 50229 h 360229"/>
                  <a:gd name="connsiteX0" fmla="*/ 58381 w 640471"/>
                  <a:gd name="connsiteY0" fmla="*/ 50229 h 360229"/>
                  <a:gd name="connsiteX1" fmla="*/ 8171 w 640471"/>
                  <a:gd name="connsiteY1" fmla="*/ 4075 h 360229"/>
                  <a:gd name="connsiteX2" fmla="*/ 571587 w 640471"/>
                  <a:gd name="connsiteY2" fmla="*/ 0 h 360229"/>
                  <a:gd name="connsiteX3" fmla="*/ 640471 w 640471"/>
                  <a:gd name="connsiteY3" fmla="*/ 52855 h 360229"/>
                  <a:gd name="connsiteX4" fmla="*/ 637120 w 640471"/>
                  <a:gd name="connsiteY4" fmla="*/ 303841 h 360229"/>
                  <a:gd name="connsiteX5" fmla="*/ 588160 w 640471"/>
                  <a:gd name="connsiteY5" fmla="*/ 360229 h 360229"/>
                  <a:gd name="connsiteX6" fmla="*/ 120383 w 640471"/>
                  <a:gd name="connsiteY6" fmla="*/ 360229 h 360229"/>
                  <a:gd name="connsiteX7" fmla="*/ 58381 w 640471"/>
                  <a:gd name="connsiteY7" fmla="*/ 298227 h 360229"/>
                  <a:gd name="connsiteX8" fmla="*/ 58381 w 640471"/>
                  <a:gd name="connsiteY8" fmla="*/ 50229 h 360229"/>
                  <a:gd name="connsiteX0" fmla="*/ 58381 w 640471"/>
                  <a:gd name="connsiteY0" fmla="*/ 56025 h 366025"/>
                  <a:gd name="connsiteX1" fmla="*/ 8171 w 640471"/>
                  <a:gd name="connsiteY1" fmla="*/ 9871 h 366025"/>
                  <a:gd name="connsiteX2" fmla="*/ 581459 w 640471"/>
                  <a:gd name="connsiteY2" fmla="*/ 0 h 366025"/>
                  <a:gd name="connsiteX3" fmla="*/ 640471 w 640471"/>
                  <a:gd name="connsiteY3" fmla="*/ 58651 h 366025"/>
                  <a:gd name="connsiteX4" fmla="*/ 637120 w 640471"/>
                  <a:gd name="connsiteY4" fmla="*/ 309637 h 366025"/>
                  <a:gd name="connsiteX5" fmla="*/ 588160 w 640471"/>
                  <a:gd name="connsiteY5" fmla="*/ 366025 h 366025"/>
                  <a:gd name="connsiteX6" fmla="*/ 120383 w 640471"/>
                  <a:gd name="connsiteY6" fmla="*/ 366025 h 366025"/>
                  <a:gd name="connsiteX7" fmla="*/ 58381 w 640471"/>
                  <a:gd name="connsiteY7" fmla="*/ 304023 h 366025"/>
                  <a:gd name="connsiteX8" fmla="*/ 58381 w 640471"/>
                  <a:gd name="connsiteY8" fmla="*/ 56025 h 366025"/>
                  <a:gd name="connsiteX0" fmla="*/ 60645 w 642735"/>
                  <a:gd name="connsiteY0" fmla="*/ 59015 h 369015"/>
                  <a:gd name="connsiteX1" fmla="*/ 7990 w 642735"/>
                  <a:gd name="connsiteY1" fmla="*/ 0 h 369015"/>
                  <a:gd name="connsiteX2" fmla="*/ 583723 w 642735"/>
                  <a:gd name="connsiteY2" fmla="*/ 2990 h 369015"/>
                  <a:gd name="connsiteX3" fmla="*/ 642735 w 642735"/>
                  <a:gd name="connsiteY3" fmla="*/ 61641 h 369015"/>
                  <a:gd name="connsiteX4" fmla="*/ 639384 w 642735"/>
                  <a:gd name="connsiteY4" fmla="*/ 312627 h 369015"/>
                  <a:gd name="connsiteX5" fmla="*/ 590424 w 642735"/>
                  <a:gd name="connsiteY5" fmla="*/ 369015 h 369015"/>
                  <a:gd name="connsiteX6" fmla="*/ 122647 w 642735"/>
                  <a:gd name="connsiteY6" fmla="*/ 369015 h 369015"/>
                  <a:gd name="connsiteX7" fmla="*/ 60645 w 642735"/>
                  <a:gd name="connsiteY7" fmla="*/ 307013 h 369015"/>
                  <a:gd name="connsiteX8" fmla="*/ 60645 w 642735"/>
                  <a:gd name="connsiteY8" fmla="*/ 59015 h 369015"/>
                  <a:gd name="connsiteX0" fmla="*/ 60645 w 642735"/>
                  <a:gd name="connsiteY0" fmla="*/ 59015 h 369015"/>
                  <a:gd name="connsiteX1" fmla="*/ 7990 w 642735"/>
                  <a:gd name="connsiteY1" fmla="*/ 0 h 369015"/>
                  <a:gd name="connsiteX2" fmla="*/ 583723 w 642735"/>
                  <a:gd name="connsiteY2" fmla="*/ 2990 h 369015"/>
                  <a:gd name="connsiteX3" fmla="*/ 642735 w 642735"/>
                  <a:gd name="connsiteY3" fmla="*/ 61641 h 369015"/>
                  <a:gd name="connsiteX4" fmla="*/ 639384 w 642735"/>
                  <a:gd name="connsiteY4" fmla="*/ 312627 h 369015"/>
                  <a:gd name="connsiteX5" fmla="*/ 590424 w 642735"/>
                  <a:gd name="connsiteY5" fmla="*/ 369015 h 369015"/>
                  <a:gd name="connsiteX6" fmla="*/ 122647 w 642735"/>
                  <a:gd name="connsiteY6" fmla="*/ 369015 h 369015"/>
                  <a:gd name="connsiteX7" fmla="*/ 82833 w 642735"/>
                  <a:gd name="connsiteY7" fmla="*/ 308281 h 369015"/>
                  <a:gd name="connsiteX8" fmla="*/ 60645 w 642735"/>
                  <a:gd name="connsiteY8" fmla="*/ 59015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82011 w 641913"/>
                  <a:gd name="connsiteY7" fmla="*/ 308281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90977 w 641913"/>
                  <a:gd name="connsiteY7" fmla="*/ 31833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81648 w 641913"/>
                  <a:gd name="connsiteY7" fmla="*/ 314622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32784 w 641913"/>
                  <a:gd name="connsiteY6" fmla="*/ 344199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31878 w 641913"/>
                  <a:gd name="connsiteY6" fmla="*/ 360049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913" h="369015">
                    <a:moveTo>
                      <a:pt x="72502" y="59740"/>
                    </a:moveTo>
                    <a:cubicBezTo>
                      <a:pt x="72502" y="25497"/>
                      <a:pt x="-27075" y="0"/>
                      <a:pt x="7168" y="0"/>
                    </a:cubicBezTo>
                    <a:lnTo>
                      <a:pt x="582901" y="2990"/>
                    </a:lnTo>
                    <a:cubicBezTo>
                      <a:pt x="617144" y="2990"/>
                      <a:pt x="641913" y="27398"/>
                      <a:pt x="641913" y="61641"/>
                    </a:cubicBezTo>
                    <a:lnTo>
                      <a:pt x="638562" y="312627"/>
                    </a:lnTo>
                    <a:cubicBezTo>
                      <a:pt x="638562" y="346870"/>
                      <a:pt x="623845" y="369015"/>
                      <a:pt x="589602" y="369015"/>
                    </a:cubicBezTo>
                    <a:lnTo>
                      <a:pt x="131878" y="360049"/>
                    </a:lnTo>
                    <a:cubicBezTo>
                      <a:pt x="97635" y="360049"/>
                      <a:pt x="91158" y="349408"/>
                      <a:pt x="91158" y="315165"/>
                    </a:cubicBezTo>
                    <a:lnTo>
                      <a:pt x="72502" y="5974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EAFEF74-F2CF-C41A-F30D-0E0B03EC88AE}"/>
                  </a:ext>
                </a:extLst>
              </p:cNvPr>
              <p:cNvGrpSpPr/>
              <p:nvPr/>
            </p:nvGrpSpPr>
            <p:grpSpPr>
              <a:xfrm>
                <a:off x="2745970" y="2602222"/>
                <a:ext cx="1046466" cy="465856"/>
                <a:chOff x="2088974" y="2394346"/>
                <a:chExt cx="1046466" cy="465856"/>
              </a:xfrm>
            </p:grpSpPr>
            <p:sp>
              <p:nvSpPr>
                <p:cNvPr id="24" name="箭號: 向右 86">
                  <a:extLst>
                    <a:ext uri="{FF2B5EF4-FFF2-40B4-BE49-F238E27FC236}">
                      <a16:creationId xmlns:a16="http://schemas.microsoft.com/office/drawing/2014/main" id="{DFDF739B-D6EB-FC7D-C501-5B67CB8F1C2F}"/>
                    </a:ext>
                  </a:extLst>
                </p:cNvPr>
                <p:cNvSpPr/>
                <p:nvPr/>
              </p:nvSpPr>
              <p:spPr>
                <a:xfrm rot="5400000">
                  <a:off x="2765238" y="2666211"/>
                  <a:ext cx="215169" cy="172813"/>
                </a:xfrm>
                <a:custGeom>
                  <a:avLst/>
                  <a:gdLst>
                    <a:gd name="connsiteX0" fmla="*/ 0 w 216475"/>
                    <a:gd name="connsiteY0" fmla="*/ 47853 h 172360"/>
                    <a:gd name="connsiteX1" fmla="*/ 120770 w 216475"/>
                    <a:gd name="connsiteY1" fmla="*/ 47853 h 172360"/>
                    <a:gd name="connsiteX2" fmla="*/ 120770 w 216475"/>
                    <a:gd name="connsiteY2" fmla="*/ 0 h 172360"/>
                    <a:gd name="connsiteX3" fmla="*/ 216475 w 216475"/>
                    <a:gd name="connsiteY3" fmla="*/ 86180 h 172360"/>
                    <a:gd name="connsiteX4" fmla="*/ 120770 w 216475"/>
                    <a:gd name="connsiteY4" fmla="*/ 172360 h 172360"/>
                    <a:gd name="connsiteX5" fmla="*/ 120770 w 216475"/>
                    <a:gd name="connsiteY5" fmla="*/ 124507 h 172360"/>
                    <a:gd name="connsiteX6" fmla="*/ 0 w 216475"/>
                    <a:gd name="connsiteY6" fmla="*/ 124507 h 172360"/>
                    <a:gd name="connsiteX7" fmla="*/ 0 w 216475"/>
                    <a:gd name="connsiteY7" fmla="*/ 47853 h 172360"/>
                    <a:gd name="connsiteX0" fmla="*/ 4762 w 216475"/>
                    <a:gd name="connsiteY0" fmla="*/ 0 h 191182"/>
                    <a:gd name="connsiteX1" fmla="*/ 120770 w 216475"/>
                    <a:gd name="connsiteY1" fmla="*/ 66675 h 191182"/>
                    <a:gd name="connsiteX2" fmla="*/ 120770 w 216475"/>
                    <a:gd name="connsiteY2" fmla="*/ 18822 h 191182"/>
                    <a:gd name="connsiteX3" fmla="*/ 216475 w 216475"/>
                    <a:gd name="connsiteY3" fmla="*/ 105002 h 191182"/>
                    <a:gd name="connsiteX4" fmla="*/ 120770 w 216475"/>
                    <a:gd name="connsiteY4" fmla="*/ 191182 h 191182"/>
                    <a:gd name="connsiteX5" fmla="*/ 120770 w 216475"/>
                    <a:gd name="connsiteY5" fmla="*/ 143329 h 191182"/>
                    <a:gd name="connsiteX6" fmla="*/ 0 w 216475"/>
                    <a:gd name="connsiteY6" fmla="*/ 143329 h 191182"/>
                    <a:gd name="connsiteX7" fmla="*/ 4762 w 216475"/>
                    <a:gd name="connsiteY7" fmla="*/ 0 h 191182"/>
                    <a:gd name="connsiteX0" fmla="*/ 2381 w 216475"/>
                    <a:gd name="connsiteY0" fmla="*/ 0 h 188800"/>
                    <a:gd name="connsiteX1" fmla="*/ 120770 w 216475"/>
                    <a:gd name="connsiteY1" fmla="*/ 64293 h 188800"/>
                    <a:gd name="connsiteX2" fmla="*/ 120770 w 216475"/>
                    <a:gd name="connsiteY2" fmla="*/ 16440 h 188800"/>
                    <a:gd name="connsiteX3" fmla="*/ 216475 w 216475"/>
                    <a:gd name="connsiteY3" fmla="*/ 102620 h 188800"/>
                    <a:gd name="connsiteX4" fmla="*/ 120770 w 216475"/>
                    <a:gd name="connsiteY4" fmla="*/ 188800 h 188800"/>
                    <a:gd name="connsiteX5" fmla="*/ 120770 w 216475"/>
                    <a:gd name="connsiteY5" fmla="*/ 140947 h 188800"/>
                    <a:gd name="connsiteX6" fmla="*/ 0 w 216475"/>
                    <a:gd name="connsiteY6" fmla="*/ 140947 h 188800"/>
                    <a:gd name="connsiteX7" fmla="*/ 2381 w 216475"/>
                    <a:gd name="connsiteY7" fmla="*/ 0 h 188800"/>
                    <a:gd name="connsiteX0" fmla="*/ 2381 w 216475"/>
                    <a:gd name="connsiteY0" fmla="*/ 0 h 202860"/>
                    <a:gd name="connsiteX1" fmla="*/ 120770 w 216475"/>
                    <a:gd name="connsiteY1" fmla="*/ 64293 h 202860"/>
                    <a:gd name="connsiteX2" fmla="*/ 120770 w 216475"/>
                    <a:gd name="connsiteY2" fmla="*/ 16440 h 202860"/>
                    <a:gd name="connsiteX3" fmla="*/ 216475 w 216475"/>
                    <a:gd name="connsiteY3" fmla="*/ 102620 h 202860"/>
                    <a:gd name="connsiteX4" fmla="*/ 120770 w 216475"/>
                    <a:gd name="connsiteY4" fmla="*/ 188800 h 202860"/>
                    <a:gd name="connsiteX5" fmla="*/ 120770 w 216475"/>
                    <a:gd name="connsiteY5" fmla="*/ 140947 h 202860"/>
                    <a:gd name="connsiteX6" fmla="*/ 0 w 216475"/>
                    <a:gd name="connsiteY6" fmla="*/ 202860 h 202860"/>
                    <a:gd name="connsiteX7" fmla="*/ 2381 w 216475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4324" h="202860">
                      <a:moveTo>
                        <a:pt x="230" y="0"/>
                      </a:moveTo>
                      <a:cubicBezTo>
                        <a:pt x="75412" y="64293"/>
                        <a:pt x="79156" y="52387"/>
                        <a:pt x="118619" y="64293"/>
                      </a:cubicBezTo>
                      <a:lnTo>
                        <a:pt x="118619" y="16440"/>
                      </a:lnTo>
                      <a:lnTo>
                        <a:pt x="214324" y="102620"/>
                      </a:lnTo>
                      <a:lnTo>
                        <a:pt x="118619" y="188800"/>
                      </a:lnTo>
                      <a:lnTo>
                        <a:pt x="118619" y="140947"/>
                      </a:lnTo>
                      <a:cubicBezTo>
                        <a:pt x="79156" y="154442"/>
                        <a:pt x="75412" y="141741"/>
                        <a:pt x="230" y="202860"/>
                      </a:cubicBezTo>
                      <a:cubicBezTo>
                        <a:pt x="1024" y="155878"/>
                        <a:pt x="-564" y="46982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BF536C36-134E-968C-A43B-91D4102DCE40}"/>
                    </a:ext>
                  </a:extLst>
                </p:cNvPr>
                <p:cNvSpPr/>
                <p:nvPr/>
              </p:nvSpPr>
              <p:spPr>
                <a:xfrm>
                  <a:off x="2088974" y="2394346"/>
                  <a:ext cx="1046466" cy="258558"/>
                </a:xfrm>
                <a:prstGeom prst="rect">
                  <a:avLst/>
                </a:prstGeom>
                <a:solidFill>
                  <a:srgbClr val="FFFF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氣壓缸推動</a:t>
                  </a:r>
                  <a:endParaRPr lang="ja-JP" alt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9E43122-AE3B-C638-A7EB-14DDCEA3F8F8}"/>
              </a:ext>
            </a:extLst>
          </p:cNvPr>
          <p:cNvSpPr/>
          <p:nvPr/>
        </p:nvSpPr>
        <p:spPr>
          <a:xfrm>
            <a:off x="7025841" y="1301187"/>
            <a:ext cx="285366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現場確認→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無漏光、無背光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DD38B47-2CC2-E6A9-7D6A-CAA2B3714E9D}"/>
              </a:ext>
            </a:extLst>
          </p:cNvPr>
          <p:cNvGrpSpPr/>
          <p:nvPr/>
        </p:nvGrpSpPr>
        <p:grpSpPr>
          <a:xfrm>
            <a:off x="7064089" y="3840777"/>
            <a:ext cx="2338668" cy="1896835"/>
            <a:chOff x="4061600" y="3164481"/>
            <a:chExt cx="2815044" cy="2283211"/>
          </a:xfrm>
        </p:grpSpPr>
        <p:pic>
          <p:nvPicPr>
            <p:cNvPr id="30" name="Image 2">
              <a:extLst>
                <a:ext uri="{FF2B5EF4-FFF2-40B4-BE49-F238E27FC236}">
                  <a16:creationId xmlns:a16="http://schemas.microsoft.com/office/drawing/2014/main" id="{06105B42-8D7A-93A7-D919-8B8E4E42A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1600" y="3164481"/>
              <a:ext cx="2815044" cy="228321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0A0B8BB-1034-28C0-E602-C860099D1F2A}"/>
                </a:ext>
              </a:extLst>
            </p:cNvPr>
            <p:cNvSpPr/>
            <p:nvPr/>
          </p:nvSpPr>
          <p:spPr>
            <a:xfrm>
              <a:off x="4819598" y="3272970"/>
              <a:ext cx="1299470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有玻璃</a:t>
              </a:r>
              <a:r>
                <a:rPr lang="zh-TW" altLang="en-US" sz="1600" dirty="0">
                  <a:solidFill>
                    <a:srgbClr val="000000"/>
                  </a:solidFill>
                </a:rPr>
                <a:t>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04B6587-1E38-51C5-EC1F-338899304681}"/>
                </a:ext>
              </a:extLst>
            </p:cNvPr>
            <p:cNvSpPr/>
            <p:nvPr/>
          </p:nvSpPr>
          <p:spPr>
            <a:xfrm>
              <a:off x="4263443" y="5100900"/>
              <a:ext cx="2407968" cy="258559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、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無背光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BD6E8BD-D647-6BF0-B1C1-428E588B3196}"/>
              </a:ext>
            </a:extLst>
          </p:cNvPr>
          <p:cNvGrpSpPr/>
          <p:nvPr/>
        </p:nvGrpSpPr>
        <p:grpSpPr>
          <a:xfrm>
            <a:off x="4573356" y="3840777"/>
            <a:ext cx="2338666" cy="1896834"/>
            <a:chOff x="924465" y="3164481"/>
            <a:chExt cx="2815041" cy="2283210"/>
          </a:xfrm>
        </p:grpSpPr>
        <p:pic>
          <p:nvPicPr>
            <p:cNvPr id="37" name="Image 5">
              <a:extLst>
                <a:ext uri="{FF2B5EF4-FFF2-40B4-BE49-F238E27FC236}">
                  <a16:creationId xmlns:a16="http://schemas.microsoft.com/office/drawing/2014/main" id="{FCD366E0-19F5-B195-A45B-2050DF81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4465" y="3164481"/>
              <a:ext cx="2815041" cy="228321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B637A48-5F72-76D8-F4E1-5B3894482C4C}"/>
                </a:ext>
              </a:extLst>
            </p:cNvPr>
            <p:cNvSpPr/>
            <p:nvPr/>
          </p:nvSpPr>
          <p:spPr>
            <a:xfrm>
              <a:off x="1678288" y="3533723"/>
              <a:ext cx="1307394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000000"/>
                  </a:solidFill>
                </a:rPr>
                <a:t>無玻璃有蓋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46BDF9C-F0D3-AA29-D718-7EE5FF6B81DD}"/>
                </a:ext>
              </a:extLst>
            </p:cNvPr>
            <p:cNvSpPr/>
            <p:nvPr/>
          </p:nvSpPr>
          <p:spPr>
            <a:xfrm>
              <a:off x="1419964" y="5100900"/>
              <a:ext cx="1824038" cy="258559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角丸四角形 15">
            <a:extLst>
              <a:ext uri="{FF2B5EF4-FFF2-40B4-BE49-F238E27FC236}">
                <a16:creationId xmlns:a16="http://schemas.microsoft.com/office/drawing/2014/main" id="{8408FF35-CE7C-59F4-422E-C3E553B68E8D}"/>
              </a:ext>
            </a:extLst>
          </p:cNvPr>
          <p:cNvSpPr/>
          <p:nvPr/>
        </p:nvSpPr>
        <p:spPr>
          <a:xfrm rot="19884607">
            <a:off x="4366282" y="946268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9016BB3-5B54-E2E4-F0CB-5BA6273F38B8}"/>
              </a:ext>
            </a:extLst>
          </p:cNvPr>
          <p:cNvGrpSpPr/>
          <p:nvPr/>
        </p:nvGrpSpPr>
        <p:grpSpPr>
          <a:xfrm>
            <a:off x="7062502" y="1791841"/>
            <a:ext cx="2339023" cy="1896835"/>
            <a:chOff x="4061387" y="3164481"/>
            <a:chExt cx="2815471" cy="2283211"/>
          </a:xfrm>
        </p:grpSpPr>
        <p:pic>
          <p:nvPicPr>
            <p:cNvPr id="38" name="Image 2" descr="Image 2">
              <a:extLst>
                <a:ext uri="{FF2B5EF4-FFF2-40B4-BE49-F238E27FC236}">
                  <a16:creationId xmlns:a16="http://schemas.microsoft.com/office/drawing/2014/main" id="{45E41030-B30B-FBDB-5703-3E50EEB79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1387" y="3164481"/>
              <a:ext cx="2815471" cy="2283211"/>
            </a:xfrm>
            <a:prstGeom prst="rect">
              <a:avLst/>
            </a:prstGeom>
          </p:spPr>
        </p:pic>
        <p:sp>
          <p:nvSpPr>
            <p:cNvPr id="40" name="箭號: 向右 86">
              <a:extLst>
                <a:ext uri="{FF2B5EF4-FFF2-40B4-BE49-F238E27FC236}">
                  <a16:creationId xmlns:a16="http://schemas.microsoft.com/office/drawing/2014/main" id="{22489301-E65A-93FF-1B14-8484B72627EA}"/>
                </a:ext>
              </a:extLst>
            </p:cNvPr>
            <p:cNvSpPr/>
            <p:nvPr/>
          </p:nvSpPr>
          <p:spPr>
            <a:xfrm rot="19681522">
              <a:off x="4307699" y="485261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8404068-10AB-5670-2FDE-569A51571F9F}"/>
                </a:ext>
              </a:extLst>
            </p:cNvPr>
            <p:cNvSpPr/>
            <p:nvPr/>
          </p:nvSpPr>
          <p:spPr>
            <a:xfrm>
              <a:off x="4819598" y="3272970"/>
              <a:ext cx="1299470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有玻璃</a:t>
              </a:r>
              <a:r>
                <a:rPr lang="zh-TW" altLang="en-US" sz="1600" dirty="0">
                  <a:solidFill>
                    <a:srgbClr val="000000"/>
                  </a:solidFill>
                </a:rPr>
                <a:t>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C71DC5E-14BD-9A0B-8355-97A029ADDDB5}"/>
                </a:ext>
              </a:extLst>
            </p:cNvPr>
            <p:cNvSpPr/>
            <p:nvPr/>
          </p:nvSpPr>
          <p:spPr>
            <a:xfrm>
              <a:off x="4263443" y="5100900"/>
              <a:ext cx="2407968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、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背光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44" name="箭號: 向右 86">
              <a:extLst>
                <a:ext uri="{FF2B5EF4-FFF2-40B4-BE49-F238E27FC236}">
                  <a16:creationId xmlns:a16="http://schemas.microsoft.com/office/drawing/2014/main" id="{05C4977D-E98D-E9E8-BF1E-B47D5C133D50}"/>
                </a:ext>
              </a:extLst>
            </p:cNvPr>
            <p:cNvSpPr/>
            <p:nvPr/>
          </p:nvSpPr>
          <p:spPr>
            <a:xfrm rot="1573738" flipH="1">
              <a:off x="6520571" y="485782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梯形 64">
              <a:extLst>
                <a:ext uri="{FF2B5EF4-FFF2-40B4-BE49-F238E27FC236}">
                  <a16:creationId xmlns:a16="http://schemas.microsoft.com/office/drawing/2014/main" id="{441D6919-34E1-A696-5782-BB8D269F7C14}"/>
                </a:ext>
              </a:extLst>
            </p:cNvPr>
            <p:cNvSpPr/>
            <p:nvPr/>
          </p:nvSpPr>
          <p:spPr>
            <a:xfrm>
              <a:off x="4526756" y="4329642"/>
              <a:ext cx="2001866" cy="683024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6C05049-382B-461B-5442-4B6C27BDF9A5}"/>
              </a:ext>
            </a:extLst>
          </p:cNvPr>
          <p:cNvGrpSpPr/>
          <p:nvPr/>
        </p:nvGrpSpPr>
        <p:grpSpPr>
          <a:xfrm>
            <a:off x="4573000" y="1791842"/>
            <a:ext cx="2339022" cy="1896834"/>
            <a:chOff x="924251" y="3164481"/>
            <a:chExt cx="2815470" cy="2283210"/>
          </a:xfrm>
        </p:grpSpPr>
        <p:pic>
          <p:nvPicPr>
            <p:cNvPr id="47" name="Image 5" descr="Image 5">
              <a:extLst>
                <a:ext uri="{FF2B5EF4-FFF2-40B4-BE49-F238E27FC236}">
                  <a16:creationId xmlns:a16="http://schemas.microsoft.com/office/drawing/2014/main" id="{70EF8688-0549-43FA-EAF3-282D34C6D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251" y="3164481"/>
              <a:ext cx="2815470" cy="2283210"/>
            </a:xfrm>
            <a:prstGeom prst="rect">
              <a:avLst/>
            </a:prstGeom>
          </p:spPr>
        </p:pic>
        <p:sp>
          <p:nvSpPr>
            <p:cNvPr id="48" name="箭號: 向右 86">
              <a:extLst>
                <a:ext uri="{FF2B5EF4-FFF2-40B4-BE49-F238E27FC236}">
                  <a16:creationId xmlns:a16="http://schemas.microsoft.com/office/drawing/2014/main" id="{F486104C-E0CE-5992-07F5-BA117012493C}"/>
                </a:ext>
              </a:extLst>
            </p:cNvPr>
            <p:cNvSpPr/>
            <p:nvPr/>
          </p:nvSpPr>
          <p:spPr>
            <a:xfrm rot="2530628">
              <a:off x="1276076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2B1AF2B-382F-6D5B-E97F-F96D42E35F20}"/>
                </a:ext>
              </a:extLst>
            </p:cNvPr>
            <p:cNvSpPr/>
            <p:nvPr/>
          </p:nvSpPr>
          <p:spPr>
            <a:xfrm>
              <a:off x="1678288" y="3272970"/>
              <a:ext cx="1307393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000000"/>
                  </a:solidFill>
                </a:rPr>
                <a:t>無玻璃有蓋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164D141-0AB2-BCF4-AEF8-79557953809F}"/>
                </a:ext>
              </a:extLst>
            </p:cNvPr>
            <p:cNvSpPr/>
            <p:nvPr/>
          </p:nvSpPr>
          <p:spPr>
            <a:xfrm>
              <a:off x="1419964" y="5100900"/>
              <a:ext cx="1824038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59" name="箭號: 向右 86">
              <a:extLst>
                <a:ext uri="{FF2B5EF4-FFF2-40B4-BE49-F238E27FC236}">
                  <a16:creationId xmlns:a16="http://schemas.microsoft.com/office/drawing/2014/main" id="{3F43373D-0F16-8B99-1180-5865F6A370EC}"/>
                </a:ext>
              </a:extLst>
            </p:cNvPr>
            <p:cNvSpPr/>
            <p:nvPr/>
          </p:nvSpPr>
          <p:spPr>
            <a:xfrm rot="19069372" flipH="1">
              <a:off x="3176725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梯形 64">
              <a:extLst>
                <a:ext uri="{FF2B5EF4-FFF2-40B4-BE49-F238E27FC236}">
                  <a16:creationId xmlns:a16="http://schemas.microsoft.com/office/drawing/2014/main" id="{C10D7646-9B14-B191-5C1B-A546C04DC698}"/>
                </a:ext>
              </a:extLst>
            </p:cNvPr>
            <p:cNvSpPr/>
            <p:nvPr/>
          </p:nvSpPr>
          <p:spPr>
            <a:xfrm>
              <a:off x="1368894" y="4546638"/>
              <a:ext cx="2001866" cy="441287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F9920A5-9A3F-B846-5A75-6284017E40AA}"/>
              </a:ext>
            </a:extLst>
          </p:cNvPr>
          <p:cNvGrpSpPr/>
          <p:nvPr/>
        </p:nvGrpSpPr>
        <p:grpSpPr>
          <a:xfrm>
            <a:off x="9532010" y="1791842"/>
            <a:ext cx="2339023" cy="1896834"/>
            <a:chOff x="7174607" y="3164481"/>
            <a:chExt cx="2815469" cy="2283209"/>
          </a:xfrm>
        </p:grpSpPr>
        <p:pic>
          <p:nvPicPr>
            <p:cNvPr id="62" name="Image 7" descr="Image 7">
              <a:extLst>
                <a:ext uri="{FF2B5EF4-FFF2-40B4-BE49-F238E27FC236}">
                  <a16:creationId xmlns:a16="http://schemas.microsoft.com/office/drawing/2014/main" id="{170F9282-846B-2E37-5A96-23DA15DF9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4607" y="3164481"/>
              <a:ext cx="2815469" cy="2283209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DD2FCF8-3C49-4914-E641-8E346998DD64}"/>
                </a:ext>
              </a:extLst>
            </p:cNvPr>
            <p:cNvSpPr/>
            <p:nvPr/>
          </p:nvSpPr>
          <p:spPr>
            <a:xfrm>
              <a:off x="7712555" y="3272970"/>
              <a:ext cx="1766189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閉合後漏光確認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8CA7C8F-6BAF-9988-7CD7-1CDC59D68ECB}"/>
                </a:ext>
              </a:extLst>
            </p:cNvPr>
            <p:cNvSpPr/>
            <p:nvPr/>
          </p:nvSpPr>
          <p:spPr>
            <a:xfrm>
              <a:off x="7682600" y="5100900"/>
              <a:ext cx="1802368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閉合後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明顯</a:t>
              </a:r>
            </a:p>
          </p:txBody>
        </p:sp>
        <p:sp>
          <p:nvSpPr>
            <p:cNvPr id="65" name="梯形 64">
              <a:extLst>
                <a:ext uri="{FF2B5EF4-FFF2-40B4-BE49-F238E27FC236}">
                  <a16:creationId xmlns:a16="http://schemas.microsoft.com/office/drawing/2014/main" id="{D38523F4-1D05-A395-4ADA-4BDE46A14332}"/>
                </a:ext>
              </a:extLst>
            </p:cNvPr>
            <p:cNvSpPr/>
            <p:nvPr/>
          </p:nvSpPr>
          <p:spPr>
            <a:xfrm rot="60000">
              <a:off x="7189218" y="4662928"/>
              <a:ext cx="2797816" cy="334524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117424 w 2166606"/>
                <a:gd name="connsiteY0" fmla="*/ 539189 h 539189"/>
                <a:gd name="connsiteX1" fmla="*/ 143651 w 2166606"/>
                <a:gd name="connsiteY1" fmla="*/ 187417 h 539189"/>
                <a:gd name="connsiteX2" fmla="*/ 1944264 w 2166606"/>
                <a:gd name="connsiteY2" fmla="*/ 13583 h 539189"/>
                <a:gd name="connsiteX3" fmla="*/ 2151864 w 2166606"/>
                <a:gd name="connsiteY3" fmla="*/ 539189 h 539189"/>
                <a:gd name="connsiteX4" fmla="*/ 117424 w 2166606"/>
                <a:gd name="connsiteY4" fmla="*/ 539189 h 539189"/>
                <a:gd name="connsiteX0" fmla="*/ 806 w 2049988"/>
                <a:gd name="connsiteY0" fmla="*/ 539189 h 539189"/>
                <a:gd name="connsiteX1" fmla="*/ 27033 w 2049988"/>
                <a:gd name="connsiteY1" fmla="*/ 187417 h 539189"/>
                <a:gd name="connsiteX2" fmla="*/ 1827646 w 2049988"/>
                <a:gd name="connsiteY2" fmla="*/ 13583 h 539189"/>
                <a:gd name="connsiteX3" fmla="*/ 2035246 w 2049988"/>
                <a:gd name="connsiteY3" fmla="*/ 539189 h 539189"/>
                <a:gd name="connsiteX4" fmla="*/ 806 w 2049988"/>
                <a:gd name="connsiteY4" fmla="*/ 539189 h 539189"/>
                <a:gd name="connsiteX0" fmla="*/ 5692 w 2056209"/>
                <a:gd name="connsiteY0" fmla="*/ 537174 h 537174"/>
                <a:gd name="connsiteX1" fmla="*/ 7914 w 2056209"/>
                <a:gd name="connsiteY1" fmla="*/ 202650 h 537174"/>
                <a:gd name="connsiteX2" fmla="*/ 1832532 w 2056209"/>
                <a:gd name="connsiteY2" fmla="*/ 11568 h 537174"/>
                <a:gd name="connsiteX3" fmla="*/ 2040132 w 2056209"/>
                <a:gd name="connsiteY3" fmla="*/ 537174 h 537174"/>
                <a:gd name="connsiteX4" fmla="*/ 5692 w 2056209"/>
                <a:gd name="connsiteY4" fmla="*/ 537174 h 537174"/>
                <a:gd name="connsiteX0" fmla="*/ 1845 w 2052362"/>
                <a:gd name="connsiteY0" fmla="*/ 537174 h 537174"/>
                <a:gd name="connsiteX1" fmla="*/ 4067 w 2052362"/>
                <a:gd name="connsiteY1" fmla="*/ 202650 h 537174"/>
                <a:gd name="connsiteX2" fmla="*/ 1828685 w 2052362"/>
                <a:gd name="connsiteY2" fmla="*/ 11568 h 537174"/>
                <a:gd name="connsiteX3" fmla="*/ 2036285 w 2052362"/>
                <a:gd name="connsiteY3" fmla="*/ 537174 h 537174"/>
                <a:gd name="connsiteX4" fmla="*/ 1845 w 2052362"/>
                <a:gd name="connsiteY4" fmla="*/ 537174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164863"/>
                <a:gd name="connsiteY0" fmla="*/ 373197 h 385269"/>
                <a:gd name="connsiteX1" fmla="*/ 381 w 2164863"/>
                <a:gd name="connsiteY1" fmla="*/ 50745 h 385269"/>
                <a:gd name="connsiteX2" fmla="*/ 2014404 w 2164863"/>
                <a:gd name="connsiteY2" fmla="*/ 59932 h 385269"/>
                <a:gd name="connsiteX3" fmla="*/ 2032599 w 2164863"/>
                <a:gd name="connsiteY3" fmla="*/ 385269 h 385269"/>
                <a:gd name="connsiteX4" fmla="*/ 4928 w 2164863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59800 h 371872"/>
                <a:gd name="connsiteX1" fmla="*/ 381 w 2032599"/>
                <a:gd name="connsiteY1" fmla="*/ 37348 h 371872"/>
                <a:gd name="connsiteX2" fmla="*/ 2014404 w 2032599"/>
                <a:gd name="connsiteY2" fmla="*/ 46535 h 371872"/>
                <a:gd name="connsiteX3" fmla="*/ 2032599 w 2032599"/>
                <a:gd name="connsiteY3" fmla="*/ 371872 h 371872"/>
                <a:gd name="connsiteX4" fmla="*/ 4928 w 2032599"/>
                <a:gd name="connsiteY4" fmla="*/ 359800 h 371872"/>
                <a:gd name="connsiteX0" fmla="*/ 4928 w 2032599"/>
                <a:gd name="connsiteY0" fmla="*/ 322452 h 334524"/>
                <a:gd name="connsiteX1" fmla="*/ 381 w 2032599"/>
                <a:gd name="connsiteY1" fmla="*/ 0 h 334524"/>
                <a:gd name="connsiteX2" fmla="*/ 2014404 w 2032599"/>
                <a:gd name="connsiteY2" fmla="*/ 9187 h 334524"/>
                <a:gd name="connsiteX3" fmla="*/ 2032599 w 2032599"/>
                <a:gd name="connsiteY3" fmla="*/ 334524 h 334524"/>
                <a:gd name="connsiteX4" fmla="*/ 4928 w 2032599"/>
                <a:gd name="connsiteY4" fmla="*/ 322452 h 33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599" h="334524">
                  <a:moveTo>
                    <a:pt x="4928" y="322452"/>
                  </a:moveTo>
                  <a:cubicBezTo>
                    <a:pt x="96" y="123727"/>
                    <a:pt x="-595" y="177976"/>
                    <a:pt x="381" y="0"/>
                  </a:cubicBezTo>
                  <a:cubicBezTo>
                    <a:pt x="347574" y="6637"/>
                    <a:pt x="1671176" y="5938"/>
                    <a:pt x="2014404" y="9187"/>
                  </a:cubicBezTo>
                  <a:cubicBezTo>
                    <a:pt x="2027250" y="156127"/>
                    <a:pt x="2019703" y="186102"/>
                    <a:pt x="2032599" y="334524"/>
                  </a:cubicBezTo>
                  <a:lnTo>
                    <a:pt x="4928" y="322452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6" name="箭號: 向右 86">
              <a:extLst>
                <a:ext uri="{FF2B5EF4-FFF2-40B4-BE49-F238E27FC236}">
                  <a16:creationId xmlns:a16="http://schemas.microsoft.com/office/drawing/2014/main" id="{DCB08874-F2D2-238B-5B87-09E31DE6665F}"/>
                </a:ext>
              </a:extLst>
            </p:cNvPr>
            <p:cNvSpPr/>
            <p:nvPr/>
          </p:nvSpPr>
          <p:spPr>
            <a:xfrm rot="3850906" flipH="1">
              <a:off x="9550355" y="506084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箭號: 向右 86">
              <a:extLst>
                <a:ext uri="{FF2B5EF4-FFF2-40B4-BE49-F238E27FC236}">
                  <a16:creationId xmlns:a16="http://schemas.microsoft.com/office/drawing/2014/main" id="{72C2202E-3ED4-51FE-BF3E-2740E7AA5B44}"/>
                </a:ext>
              </a:extLst>
            </p:cNvPr>
            <p:cNvSpPr/>
            <p:nvPr/>
          </p:nvSpPr>
          <p:spPr>
            <a:xfrm rot="6305422" flipH="1">
              <a:off x="7409010" y="5017403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A885FE86-F262-8C3E-E0B6-E2C314787959}"/>
              </a:ext>
            </a:extLst>
          </p:cNvPr>
          <p:cNvGrpSpPr/>
          <p:nvPr/>
        </p:nvGrpSpPr>
        <p:grpSpPr>
          <a:xfrm>
            <a:off x="9541899" y="3840777"/>
            <a:ext cx="2329704" cy="1892564"/>
            <a:chOff x="7174608" y="3164679"/>
            <a:chExt cx="2810091" cy="2282812"/>
          </a:xfrm>
        </p:grpSpPr>
        <p:pic>
          <p:nvPicPr>
            <p:cNvPr id="69" name="Image 7">
              <a:extLst>
                <a:ext uri="{FF2B5EF4-FFF2-40B4-BE49-F238E27FC236}">
                  <a16:creationId xmlns:a16="http://schemas.microsoft.com/office/drawing/2014/main" id="{CDB9EE77-9A22-1AA7-531F-D581738FE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" b="91"/>
            <a:stretch/>
          </p:blipFill>
          <p:spPr>
            <a:xfrm>
              <a:off x="7174608" y="3164679"/>
              <a:ext cx="2809067" cy="22828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BA2FCBD-4CEF-8C8A-DC55-941454E888D5}"/>
                </a:ext>
              </a:extLst>
            </p:cNvPr>
            <p:cNvSpPr/>
            <p:nvPr/>
          </p:nvSpPr>
          <p:spPr>
            <a:xfrm>
              <a:off x="7701747" y="3272970"/>
              <a:ext cx="1769867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閉合後漏光確認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4756B9F-FF80-5D7B-9303-C5867B80AB67}"/>
                </a:ext>
              </a:extLst>
            </p:cNvPr>
            <p:cNvSpPr/>
            <p:nvPr/>
          </p:nvSpPr>
          <p:spPr>
            <a:xfrm>
              <a:off x="7804492" y="5154516"/>
              <a:ext cx="1555698" cy="258558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閉合後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72" name="梯形 64">
              <a:extLst>
                <a:ext uri="{FF2B5EF4-FFF2-40B4-BE49-F238E27FC236}">
                  <a16:creationId xmlns:a16="http://schemas.microsoft.com/office/drawing/2014/main" id="{87D79AC0-7AF3-16DB-2EC3-5328A99458A0}"/>
                </a:ext>
              </a:extLst>
            </p:cNvPr>
            <p:cNvSpPr/>
            <p:nvPr/>
          </p:nvSpPr>
          <p:spPr>
            <a:xfrm rot="60000">
              <a:off x="7186884" y="5067508"/>
              <a:ext cx="2797815" cy="66858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117424 w 2166606"/>
                <a:gd name="connsiteY0" fmla="*/ 539189 h 539189"/>
                <a:gd name="connsiteX1" fmla="*/ 143651 w 2166606"/>
                <a:gd name="connsiteY1" fmla="*/ 187417 h 539189"/>
                <a:gd name="connsiteX2" fmla="*/ 1944264 w 2166606"/>
                <a:gd name="connsiteY2" fmla="*/ 13583 h 539189"/>
                <a:gd name="connsiteX3" fmla="*/ 2151864 w 2166606"/>
                <a:gd name="connsiteY3" fmla="*/ 539189 h 539189"/>
                <a:gd name="connsiteX4" fmla="*/ 117424 w 2166606"/>
                <a:gd name="connsiteY4" fmla="*/ 539189 h 539189"/>
                <a:gd name="connsiteX0" fmla="*/ 806 w 2049988"/>
                <a:gd name="connsiteY0" fmla="*/ 539189 h 539189"/>
                <a:gd name="connsiteX1" fmla="*/ 27033 w 2049988"/>
                <a:gd name="connsiteY1" fmla="*/ 187417 h 539189"/>
                <a:gd name="connsiteX2" fmla="*/ 1827646 w 2049988"/>
                <a:gd name="connsiteY2" fmla="*/ 13583 h 539189"/>
                <a:gd name="connsiteX3" fmla="*/ 2035246 w 2049988"/>
                <a:gd name="connsiteY3" fmla="*/ 539189 h 539189"/>
                <a:gd name="connsiteX4" fmla="*/ 806 w 2049988"/>
                <a:gd name="connsiteY4" fmla="*/ 539189 h 539189"/>
                <a:gd name="connsiteX0" fmla="*/ 5692 w 2056209"/>
                <a:gd name="connsiteY0" fmla="*/ 537174 h 537174"/>
                <a:gd name="connsiteX1" fmla="*/ 7914 w 2056209"/>
                <a:gd name="connsiteY1" fmla="*/ 202650 h 537174"/>
                <a:gd name="connsiteX2" fmla="*/ 1832532 w 2056209"/>
                <a:gd name="connsiteY2" fmla="*/ 11568 h 537174"/>
                <a:gd name="connsiteX3" fmla="*/ 2040132 w 2056209"/>
                <a:gd name="connsiteY3" fmla="*/ 537174 h 537174"/>
                <a:gd name="connsiteX4" fmla="*/ 5692 w 2056209"/>
                <a:gd name="connsiteY4" fmla="*/ 537174 h 537174"/>
                <a:gd name="connsiteX0" fmla="*/ 1845 w 2052362"/>
                <a:gd name="connsiteY0" fmla="*/ 537174 h 537174"/>
                <a:gd name="connsiteX1" fmla="*/ 4067 w 2052362"/>
                <a:gd name="connsiteY1" fmla="*/ 202650 h 537174"/>
                <a:gd name="connsiteX2" fmla="*/ 1828685 w 2052362"/>
                <a:gd name="connsiteY2" fmla="*/ 11568 h 537174"/>
                <a:gd name="connsiteX3" fmla="*/ 2036285 w 2052362"/>
                <a:gd name="connsiteY3" fmla="*/ 537174 h 537174"/>
                <a:gd name="connsiteX4" fmla="*/ 1845 w 2052362"/>
                <a:gd name="connsiteY4" fmla="*/ 537174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164863"/>
                <a:gd name="connsiteY0" fmla="*/ 373197 h 385269"/>
                <a:gd name="connsiteX1" fmla="*/ 381 w 2164863"/>
                <a:gd name="connsiteY1" fmla="*/ 50745 h 385269"/>
                <a:gd name="connsiteX2" fmla="*/ 2014404 w 2164863"/>
                <a:gd name="connsiteY2" fmla="*/ 59932 h 385269"/>
                <a:gd name="connsiteX3" fmla="*/ 2032599 w 2164863"/>
                <a:gd name="connsiteY3" fmla="*/ 385269 h 385269"/>
                <a:gd name="connsiteX4" fmla="*/ 4928 w 2164863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59800 h 371872"/>
                <a:gd name="connsiteX1" fmla="*/ 381 w 2032599"/>
                <a:gd name="connsiteY1" fmla="*/ 37348 h 371872"/>
                <a:gd name="connsiteX2" fmla="*/ 2014404 w 2032599"/>
                <a:gd name="connsiteY2" fmla="*/ 46535 h 371872"/>
                <a:gd name="connsiteX3" fmla="*/ 2032599 w 2032599"/>
                <a:gd name="connsiteY3" fmla="*/ 371872 h 371872"/>
                <a:gd name="connsiteX4" fmla="*/ 4928 w 2032599"/>
                <a:gd name="connsiteY4" fmla="*/ 359800 h 371872"/>
                <a:gd name="connsiteX0" fmla="*/ 4928 w 2032599"/>
                <a:gd name="connsiteY0" fmla="*/ 322452 h 334524"/>
                <a:gd name="connsiteX1" fmla="*/ 381 w 2032599"/>
                <a:gd name="connsiteY1" fmla="*/ 0 h 334524"/>
                <a:gd name="connsiteX2" fmla="*/ 2014404 w 2032599"/>
                <a:gd name="connsiteY2" fmla="*/ 9187 h 334524"/>
                <a:gd name="connsiteX3" fmla="*/ 2032599 w 2032599"/>
                <a:gd name="connsiteY3" fmla="*/ 334524 h 334524"/>
                <a:gd name="connsiteX4" fmla="*/ 4928 w 2032599"/>
                <a:gd name="connsiteY4" fmla="*/ 322452 h 33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599" h="334524">
                  <a:moveTo>
                    <a:pt x="4928" y="322452"/>
                  </a:moveTo>
                  <a:cubicBezTo>
                    <a:pt x="96" y="123727"/>
                    <a:pt x="-595" y="177976"/>
                    <a:pt x="381" y="0"/>
                  </a:cubicBezTo>
                  <a:cubicBezTo>
                    <a:pt x="347574" y="6637"/>
                    <a:pt x="1671176" y="5938"/>
                    <a:pt x="2014404" y="9187"/>
                  </a:cubicBezTo>
                  <a:cubicBezTo>
                    <a:pt x="2027250" y="156127"/>
                    <a:pt x="2019703" y="186102"/>
                    <a:pt x="2032599" y="334524"/>
                  </a:cubicBezTo>
                  <a:lnTo>
                    <a:pt x="4928" y="322452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0" name="箭號: 向右 86">
              <a:extLst>
                <a:ext uri="{FF2B5EF4-FFF2-40B4-BE49-F238E27FC236}">
                  <a16:creationId xmlns:a16="http://schemas.microsoft.com/office/drawing/2014/main" id="{1C0E2D22-CC28-9330-8DF7-957DCEB676D5}"/>
                </a:ext>
              </a:extLst>
            </p:cNvPr>
            <p:cNvSpPr/>
            <p:nvPr/>
          </p:nvSpPr>
          <p:spPr>
            <a:xfrm rot="3850906" flipH="1">
              <a:off x="9550355" y="5202539"/>
              <a:ext cx="215169" cy="172812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箭號: 向右 86">
              <a:extLst>
                <a:ext uri="{FF2B5EF4-FFF2-40B4-BE49-F238E27FC236}">
                  <a16:creationId xmlns:a16="http://schemas.microsoft.com/office/drawing/2014/main" id="{8706A67B-9987-DBFE-8454-1ACEE7606733}"/>
                </a:ext>
              </a:extLst>
            </p:cNvPr>
            <p:cNvSpPr/>
            <p:nvPr/>
          </p:nvSpPr>
          <p:spPr>
            <a:xfrm rot="6305422" flipH="1">
              <a:off x="7409010" y="5159102"/>
              <a:ext cx="215169" cy="172812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55BD088E-3682-C163-66FC-5403961EE9F4}"/>
              </a:ext>
            </a:extLst>
          </p:cNvPr>
          <p:cNvSpPr/>
          <p:nvPr/>
        </p:nvSpPr>
        <p:spPr>
          <a:xfrm rot="20509482">
            <a:off x="4530754" y="1728384"/>
            <a:ext cx="500883" cy="319363"/>
          </a:xfrm>
          <a:prstGeom prst="roundRect">
            <a:avLst/>
          </a:prstGeom>
          <a:solidFill>
            <a:schemeClr val="bg1"/>
          </a:solidFill>
          <a:ln>
            <a:solidFill>
              <a:srgbClr val="323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前</a:t>
            </a:r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A5188B39-B1BC-8DB6-6EA3-2943DDFDA32D}"/>
              </a:ext>
            </a:extLst>
          </p:cNvPr>
          <p:cNvSpPr/>
          <p:nvPr/>
        </p:nvSpPr>
        <p:spPr>
          <a:xfrm rot="20509482">
            <a:off x="7012694" y="1728384"/>
            <a:ext cx="500883" cy="319363"/>
          </a:xfrm>
          <a:prstGeom prst="roundRect">
            <a:avLst/>
          </a:prstGeom>
          <a:solidFill>
            <a:schemeClr val="bg1"/>
          </a:solidFill>
          <a:ln>
            <a:solidFill>
              <a:srgbClr val="323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前</a:t>
            </a: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B77BE383-372B-D402-CCE3-F8854F02E009}"/>
              </a:ext>
            </a:extLst>
          </p:cNvPr>
          <p:cNvSpPr/>
          <p:nvPr/>
        </p:nvSpPr>
        <p:spPr>
          <a:xfrm rot="20509482">
            <a:off x="9482598" y="1728383"/>
            <a:ext cx="500883" cy="319363"/>
          </a:xfrm>
          <a:prstGeom prst="roundRect">
            <a:avLst/>
          </a:prstGeom>
          <a:solidFill>
            <a:schemeClr val="bg1"/>
          </a:solidFill>
          <a:ln>
            <a:solidFill>
              <a:srgbClr val="323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前</a:t>
            </a:r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910147A2-9491-EC62-4889-6963985CCF7B}"/>
              </a:ext>
            </a:extLst>
          </p:cNvPr>
          <p:cNvSpPr/>
          <p:nvPr/>
        </p:nvSpPr>
        <p:spPr>
          <a:xfrm rot="20509482">
            <a:off x="4530755" y="3768444"/>
            <a:ext cx="500883" cy="319363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後</a:t>
            </a:r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840EC427-692A-170A-3DD7-F0E5D7E12F48}"/>
              </a:ext>
            </a:extLst>
          </p:cNvPr>
          <p:cNvSpPr/>
          <p:nvPr/>
        </p:nvSpPr>
        <p:spPr>
          <a:xfrm rot="20509482">
            <a:off x="7012695" y="3768444"/>
            <a:ext cx="500883" cy="319363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後</a:t>
            </a:r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4F0FB864-259D-C270-3D14-F2597B2C4E04}"/>
              </a:ext>
            </a:extLst>
          </p:cNvPr>
          <p:cNvSpPr/>
          <p:nvPr/>
        </p:nvSpPr>
        <p:spPr>
          <a:xfrm rot="20509482">
            <a:off x="9482599" y="3768443"/>
            <a:ext cx="500883" cy="319363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00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379177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改造後光亮値提升，人員對於見逃樣本看不見的機率降至</a:t>
            </a:r>
            <a:r>
              <a:rPr lang="en-US" altLang="zh-TW" sz="2400" b="1" dirty="0"/>
              <a:t>0%</a:t>
            </a:r>
            <a:r>
              <a:rPr lang="zh-TW" altLang="en-US" sz="2400" b="1" dirty="0"/>
              <a:t>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4070345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zh-TW" sz="1600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改造後，檢出能力値確認</a:t>
            </a:r>
            <a:endParaRPr lang="ja-JP" altLang="en-US" b="1" u="sng" dirty="0">
              <a:solidFill>
                <a:srgbClr val="000000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3E6D80A-34A4-1016-C6D4-DCAAC95A0F94}"/>
              </a:ext>
            </a:extLst>
          </p:cNvPr>
          <p:cNvSpPr/>
          <p:nvPr/>
        </p:nvSpPr>
        <p:spPr>
          <a:xfrm>
            <a:off x="1453703" y="1436682"/>
            <a:ext cx="2372765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實測數據→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光亮値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</a:rPr>
              <a:t>UP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37136E82-190D-0F14-BB1F-7822ECB3E221}"/>
              </a:ext>
            </a:extLst>
          </p:cNvPr>
          <p:cNvGrpSpPr/>
          <p:nvPr/>
        </p:nvGrpSpPr>
        <p:grpSpPr>
          <a:xfrm>
            <a:off x="1026199" y="2052740"/>
            <a:ext cx="4341741" cy="3441586"/>
            <a:chOff x="7545540" y="2096777"/>
            <a:chExt cx="4341741" cy="3441586"/>
          </a:xfrm>
        </p:grpSpPr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3001D177-8A4B-18F9-18A0-FDCA9244D1D6}"/>
                </a:ext>
              </a:extLst>
            </p:cNvPr>
            <p:cNvSpPr/>
            <p:nvPr/>
          </p:nvSpPr>
          <p:spPr>
            <a:xfrm>
              <a:off x="7589944" y="2096777"/>
              <a:ext cx="4252167" cy="3441586"/>
            </a:xfrm>
            <a:prstGeom prst="roundRect">
              <a:avLst>
                <a:gd name="adj" fmla="val 21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ACD65162-843D-4AD8-8263-A0743FF0B95A}"/>
                </a:ext>
              </a:extLst>
            </p:cNvPr>
            <p:cNvGrpSpPr/>
            <p:nvPr/>
          </p:nvGrpSpPr>
          <p:grpSpPr>
            <a:xfrm>
              <a:off x="7545540" y="2228608"/>
              <a:ext cx="4341741" cy="2260550"/>
              <a:chOff x="7545540" y="1818061"/>
              <a:chExt cx="4341741" cy="2260550"/>
            </a:xfrm>
          </p:grpSpPr>
          <p:pic>
            <p:nvPicPr>
              <p:cNvPr id="131" name="圖片 115">
                <a:extLst>
                  <a:ext uri="{FF2B5EF4-FFF2-40B4-BE49-F238E27FC236}">
                    <a16:creationId xmlns:a16="http://schemas.microsoft.com/office/drawing/2014/main" id="{E307EC46-1BB6-AE9C-17B2-26D3E4D1B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89945" y="1843669"/>
                <a:ext cx="4207761" cy="2207549"/>
              </a:xfrm>
              <a:prstGeom prst="rect">
                <a:avLst/>
              </a:prstGeom>
            </p:spPr>
          </p:pic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58F4AD7-6423-9346-8466-07204566E300}"/>
                  </a:ext>
                </a:extLst>
              </p:cNvPr>
              <p:cNvSpPr/>
              <p:nvPr/>
            </p:nvSpPr>
            <p:spPr>
              <a:xfrm>
                <a:off x="7545540" y="1818061"/>
                <a:ext cx="527709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(Lx)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C09BA57D-7024-C6AC-D59D-050377D4D8B2}"/>
                  </a:ext>
                </a:extLst>
              </p:cNvPr>
              <p:cNvSpPr/>
              <p:nvPr/>
            </p:nvSpPr>
            <p:spPr>
              <a:xfrm>
                <a:off x="8073249" y="326855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10067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E7180FCD-2F5E-D2EA-9DE0-B99E41AD6A9B}"/>
                  </a:ext>
                </a:extLst>
              </p:cNvPr>
              <p:cNvSpPr/>
              <p:nvPr/>
            </p:nvSpPr>
            <p:spPr>
              <a:xfrm>
                <a:off x="9434060" y="32243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10180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2A2C8EA-6859-F0F4-5691-9F4009A1BD31}"/>
                  </a:ext>
                </a:extLst>
              </p:cNvPr>
              <p:cNvSpPr/>
              <p:nvPr/>
            </p:nvSpPr>
            <p:spPr>
              <a:xfrm>
                <a:off x="10270948" y="2140408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u="sng" dirty="0">
                    <a:solidFill>
                      <a:srgbClr val="0000FF"/>
                    </a:solidFill>
                  </a:rPr>
                  <a:t>11270</a:t>
                </a:r>
                <a:endParaRPr lang="ja-JP" altLang="en-US" sz="1400" b="1" u="sng" dirty="0">
                  <a:solidFill>
                    <a:srgbClr val="0000FF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DEB33C6B-6811-019F-552F-978060F258D6}"/>
                  </a:ext>
                </a:extLst>
              </p:cNvPr>
              <p:cNvSpPr/>
              <p:nvPr/>
            </p:nvSpPr>
            <p:spPr>
              <a:xfrm>
                <a:off x="11160187" y="2751249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10601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4936C73-6517-15C3-F040-ECED79988814}"/>
                  </a:ext>
                </a:extLst>
              </p:cNvPr>
              <p:cNvSpPr/>
              <p:nvPr/>
            </p:nvSpPr>
            <p:spPr>
              <a:xfrm>
                <a:off x="9474710" y="3890631"/>
                <a:ext cx="800219" cy="187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1200" b="1" dirty="0">
                    <a:solidFill>
                      <a:srgbClr val="000000"/>
                    </a:solidFill>
                  </a:rPr>
                  <a:t>量測位置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DB03E0C-08E4-11F8-43D0-8D2E556A4DE7}"/>
                  </a:ext>
                </a:extLst>
              </p:cNvPr>
              <p:cNvSpPr/>
              <p:nvPr/>
            </p:nvSpPr>
            <p:spPr>
              <a:xfrm>
                <a:off x="8134795" y="235506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11040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9328A95-7822-8650-3030-B206C5D6C3AE}"/>
                  </a:ext>
                </a:extLst>
              </p:cNvPr>
              <p:cNvSpPr/>
              <p:nvPr/>
            </p:nvSpPr>
            <p:spPr>
              <a:xfrm>
                <a:off x="8903075" y="2274144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02D60844-1207-F683-8529-78127D2F586C}"/>
                  </a:ext>
                </a:extLst>
              </p:cNvPr>
              <p:cNvSpPr/>
              <p:nvPr/>
            </p:nvSpPr>
            <p:spPr>
              <a:xfrm>
                <a:off x="9673137" y="2194276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11217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3C89FAB7-9FC9-E170-B69D-68C9E1E60BD7}"/>
                  </a:ext>
                </a:extLst>
              </p:cNvPr>
              <p:cNvSpPr/>
              <p:nvPr/>
            </p:nvSpPr>
            <p:spPr>
              <a:xfrm>
                <a:off x="11181639" y="2329712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11081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45" name="矩形 144">
            <a:extLst>
              <a:ext uri="{FF2B5EF4-FFF2-40B4-BE49-F238E27FC236}">
                <a16:creationId xmlns:a16="http://schemas.microsoft.com/office/drawing/2014/main" id="{6E1F5A5F-E64D-F5CD-788B-C001AA213486}"/>
              </a:ext>
            </a:extLst>
          </p:cNvPr>
          <p:cNvSpPr/>
          <p:nvPr/>
        </p:nvSpPr>
        <p:spPr>
          <a:xfrm>
            <a:off x="1005885" y="4532461"/>
            <a:ext cx="4386137" cy="8925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+mn-ea"/>
              </a:rPr>
              <a:t>光亮値落差</a:t>
            </a:r>
            <a:r>
              <a:rPr lang="en-US" altLang="zh-TW" sz="1600" b="1" dirty="0">
                <a:solidFill>
                  <a:srgbClr val="000000"/>
                </a:solidFill>
                <a:latin typeface="+mn-ea"/>
              </a:rPr>
              <a:t>(Max-Mini)</a:t>
            </a:r>
          </a:p>
          <a:p>
            <a:r>
              <a:rPr lang="zh-TW" altLang="en-US" sz="1600" b="1" dirty="0">
                <a:solidFill>
                  <a:srgbClr val="000000"/>
                </a:solidFill>
                <a:latin typeface="+mn-ea"/>
              </a:rPr>
              <a:t>改造前</a:t>
            </a:r>
            <a:r>
              <a:rPr lang="en-US" altLang="zh-TW" sz="1600" b="1" dirty="0">
                <a:solidFill>
                  <a:srgbClr val="000000"/>
                </a:solidFill>
                <a:latin typeface="+mn-ea"/>
              </a:rPr>
              <a:t>1203(Lx)</a:t>
            </a:r>
            <a:r>
              <a:rPr lang="zh-TW" altLang="en-US" sz="1600" b="1" dirty="0">
                <a:solidFill>
                  <a:srgbClr val="000000"/>
                </a:solidFill>
                <a:latin typeface="+mn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改造後下降至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177(Lx)</a:t>
            </a:r>
            <a:endParaRPr lang="en-US" altLang="zh-TW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+mn-ea"/>
              </a:rPr>
              <a:t>整體光亮値分布均勻。</a:t>
            </a:r>
            <a:endParaRPr lang="ja-JP" altLang="en-US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7E7686B-A524-A381-AF56-3E5C8AC9DAFB}"/>
              </a:ext>
            </a:extLst>
          </p:cNvPr>
          <p:cNvSpPr/>
          <p:nvPr/>
        </p:nvSpPr>
        <p:spPr>
          <a:xfrm>
            <a:off x="6981811" y="1437423"/>
            <a:ext cx="3332964" cy="5847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● 改造前後</a:t>
            </a:r>
            <a:r>
              <a:rPr lang="zh-TW" altLang="en-US" sz="1600" b="1" u="sng" dirty="0">
                <a:solidFill>
                  <a:srgbClr val="FF0000"/>
                </a:solidFill>
                <a:latin typeface="+mn-ea"/>
              </a:rPr>
              <a:t>檢查員檢出容易度比較</a:t>
            </a:r>
            <a:endParaRPr lang="en-US" altLang="zh-TW" sz="1600" b="1" u="sng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zh-TW" sz="1400" dirty="0">
                <a:solidFill>
                  <a:srgbClr val="000000"/>
                </a:solidFill>
                <a:latin typeface="+mn-ea"/>
              </a:rPr>
              <a:t>( 113.25CH</a:t>
            </a:r>
            <a:r>
              <a:rPr lang="zh-TW" altLang="en-US" sz="1400" dirty="0">
                <a:solidFill>
                  <a:srgbClr val="000000"/>
                </a:solidFill>
                <a:latin typeface="+mn-ea"/>
              </a:rPr>
              <a:t>見逃樣本 </a:t>
            </a:r>
            <a:r>
              <a:rPr lang="en-US" altLang="zh-TW" sz="1400" dirty="0">
                <a:solidFill>
                  <a:srgbClr val="000000"/>
                </a:solidFill>
                <a:latin typeface="+mn-ea"/>
              </a:rPr>
              <a:t>)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3AFCF96-1E03-B2F5-0A3E-E410E44AFD43}"/>
              </a:ext>
            </a:extLst>
          </p:cNvPr>
          <p:cNvGrpSpPr/>
          <p:nvPr/>
        </p:nvGrpSpPr>
        <p:grpSpPr>
          <a:xfrm>
            <a:off x="6895692" y="2052739"/>
            <a:ext cx="4013609" cy="3441587"/>
            <a:chOff x="6895692" y="2052739"/>
            <a:chExt cx="4013609" cy="3441587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5F2E27EB-EB5C-00F2-662F-6C87C4A0756D}"/>
                </a:ext>
              </a:extLst>
            </p:cNvPr>
            <p:cNvSpPr/>
            <p:nvPr/>
          </p:nvSpPr>
          <p:spPr>
            <a:xfrm>
              <a:off x="6895693" y="2052739"/>
              <a:ext cx="4013608" cy="3441587"/>
            </a:xfrm>
            <a:prstGeom prst="roundRect">
              <a:avLst>
                <a:gd name="adj" fmla="val 21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8668F2FC-2EF0-A77F-4B28-56B75B495DCC}"/>
                </a:ext>
              </a:extLst>
            </p:cNvPr>
            <p:cNvGrpSpPr/>
            <p:nvPr/>
          </p:nvGrpSpPr>
          <p:grpSpPr>
            <a:xfrm>
              <a:off x="6895692" y="2213922"/>
              <a:ext cx="3962252" cy="3211369"/>
              <a:chOff x="8067744" y="2213922"/>
              <a:chExt cx="3962252" cy="3211369"/>
            </a:xfrm>
          </p:grpSpPr>
          <p:pic>
            <p:nvPicPr>
              <p:cNvPr id="150" name="圖片 149">
                <a:extLst>
                  <a:ext uri="{FF2B5EF4-FFF2-40B4-BE49-F238E27FC236}">
                    <a16:creationId xmlns:a16="http://schemas.microsoft.com/office/drawing/2014/main" id="{BB2B514D-1342-28CC-709C-CD949C44F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28"/>
              <a:stretch/>
            </p:blipFill>
            <p:spPr>
              <a:xfrm>
                <a:off x="8067744" y="2213922"/>
                <a:ext cx="3962252" cy="3211369"/>
              </a:xfrm>
              <a:prstGeom prst="rect">
                <a:avLst/>
              </a:prstGeom>
            </p:spPr>
          </p:pic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2E5A0245-8A1B-2662-777D-60B8FA5339DB}"/>
                  </a:ext>
                </a:extLst>
              </p:cNvPr>
              <p:cNvSpPr/>
              <p:nvPr/>
            </p:nvSpPr>
            <p:spPr>
              <a:xfrm>
                <a:off x="8867776" y="5199573"/>
                <a:ext cx="781050" cy="195507"/>
              </a:xfrm>
              <a:prstGeom prst="rect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0000"/>
                    </a:solidFill>
                    <a:latin typeface="+mn-ea"/>
                  </a:rPr>
                  <a:t>容易看到</a:t>
                </a:r>
                <a:endParaRPr lang="ja-JP" altLang="en-US" sz="1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FD4DE81F-7695-17D6-FBD2-675477A2577C}"/>
                  </a:ext>
                </a:extLst>
              </p:cNvPr>
              <p:cNvSpPr/>
              <p:nvPr/>
            </p:nvSpPr>
            <p:spPr>
              <a:xfrm>
                <a:off x="11097593" y="5199573"/>
                <a:ext cx="594345" cy="1955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A2565D8-A1B0-27B9-3EB7-2A3812833F3E}"/>
                </a:ext>
              </a:extLst>
            </p:cNvPr>
            <p:cNvSpPr/>
            <p:nvPr/>
          </p:nvSpPr>
          <p:spPr>
            <a:xfrm>
              <a:off x="8115299" y="2963695"/>
              <a:ext cx="409575" cy="137494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819B35-B0B6-C7F9-0F58-D879F04AC226}"/>
                </a:ext>
              </a:extLst>
            </p:cNvPr>
            <p:cNvSpPr/>
            <p:nvPr/>
          </p:nvSpPr>
          <p:spPr>
            <a:xfrm>
              <a:off x="10238041" y="4776788"/>
              <a:ext cx="409575" cy="26181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F86C618-C68A-EFBA-600F-4348B95D33A9}"/>
              </a:ext>
            </a:extLst>
          </p:cNvPr>
          <p:cNvCxnSpPr>
            <a:cxnSpLocks/>
          </p:cNvCxnSpPr>
          <p:nvPr/>
        </p:nvCxnSpPr>
        <p:spPr>
          <a:xfrm>
            <a:off x="1992702" y="3910658"/>
            <a:ext cx="2192502" cy="0"/>
          </a:xfrm>
          <a:prstGeom prst="line">
            <a:avLst/>
          </a:prstGeom>
          <a:ln w="28575" cap="rnd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6398C62-A62E-CC4D-D493-BC7012CD1321}"/>
              </a:ext>
            </a:extLst>
          </p:cNvPr>
          <p:cNvCxnSpPr/>
          <p:nvPr/>
        </p:nvCxnSpPr>
        <p:spPr>
          <a:xfrm flipV="1">
            <a:off x="3892472" y="2721577"/>
            <a:ext cx="0" cy="1189081"/>
          </a:xfrm>
          <a:prstGeom prst="straightConnector1">
            <a:avLst/>
          </a:prstGeom>
          <a:ln w="28575" cap="rnd">
            <a:solidFill>
              <a:srgbClr val="0000FF"/>
            </a:solidFill>
            <a:prstDash val="sys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2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弧形 390">
            <a:extLst>
              <a:ext uri="{FF2B5EF4-FFF2-40B4-BE49-F238E27FC236}">
                <a16:creationId xmlns:a16="http://schemas.microsoft.com/office/drawing/2014/main" id="{2EA1B249-F588-7E06-2023-1EE2B973886A}"/>
              </a:ext>
            </a:extLst>
          </p:cNvPr>
          <p:cNvSpPr/>
          <p:nvPr/>
        </p:nvSpPr>
        <p:spPr>
          <a:xfrm rot="1418802">
            <a:off x="3310735" y="3877656"/>
            <a:ext cx="1186848" cy="1317722"/>
          </a:xfrm>
          <a:prstGeom prst="arc">
            <a:avLst>
              <a:gd name="adj1" fmla="val 16418739"/>
              <a:gd name="adj2" fmla="val 39218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585497-4F17-3A0A-D001-DC936B00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zh-TW" sz="2800" dirty="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収率検査の汚染防止対策</a:t>
            </a:r>
            <a:endParaRPr lang="zh-TW" altLang="en-US" sz="54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37A737-D294-4AE1-AD7E-C351B84B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16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94CA63-9E0C-4EAF-27F3-16C484F286AB}"/>
              </a:ext>
            </a:extLst>
          </p:cNvPr>
          <p:cNvSpPr/>
          <p:nvPr/>
        </p:nvSpPr>
        <p:spPr>
          <a:xfrm>
            <a:off x="209550" y="5864747"/>
            <a:ext cx="11813382" cy="546389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F83568CF-72A6-45B9-AFC3-4E95121424AF}"/>
              </a:ext>
            </a:extLst>
          </p:cNvPr>
          <p:cNvSpPr txBox="1"/>
          <p:nvPr/>
        </p:nvSpPr>
        <p:spPr>
          <a:xfrm>
            <a:off x="1062066" y="4816153"/>
            <a:ext cx="3442262" cy="707886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外亂發生源確認：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台車上合紙汙染、移動中灰塵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000000-0008-0000-0100-00000A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4"/>
          <a:stretch/>
        </p:blipFill>
        <p:spPr>
          <a:xfrm>
            <a:off x="1224069" y="3079043"/>
            <a:ext cx="1736033" cy="1526435"/>
          </a:xfrm>
          <a:prstGeom prst="rect">
            <a:avLst/>
          </a:prstGeom>
        </p:spPr>
      </p:pic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A75F7B1E-DB9A-5E9B-456A-0A6DB57B55DC}"/>
              </a:ext>
            </a:extLst>
          </p:cNvPr>
          <p:cNvGrpSpPr/>
          <p:nvPr/>
        </p:nvGrpSpPr>
        <p:grpSpPr>
          <a:xfrm flipH="1">
            <a:off x="3055724" y="3079043"/>
            <a:ext cx="995480" cy="1529545"/>
            <a:chOff x="7963368" y="2747146"/>
            <a:chExt cx="1625132" cy="1770613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BC0398E-E06D-FF3E-6E15-A6848D9C3494}"/>
                </a:ext>
              </a:extLst>
            </p:cNvPr>
            <p:cNvGrpSpPr/>
            <p:nvPr/>
          </p:nvGrpSpPr>
          <p:grpSpPr>
            <a:xfrm>
              <a:off x="8108042" y="2747146"/>
              <a:ext cx="1251453" cy="1765708"/>
              <a:chOff x="6209064" y="1511753"/>
              <a:chExt cx="1251453" cy="1765708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D71E5F2-F695-EB42-E20C-5F127911B856}"/>
                  </a:ext>
                </a:extLst>
              </p:cNvPr>
              <p:cNvGrpSpPr/>
              <p:nvPr/>
            </p:nvGrpSpPr>
            <p:grpSpPr>
              <a:xfrm>
                <a:off x="6233545" y="3130958"/>
                <a:ext cx="177695" cy="146503"/>
                <a:chOff x="5514767" y="3664584"/>
                <a:chExt cx="177695" cy="146503"/>
              </a:xfrm>
            </p:grpSpPr>
            <p:sp>
              <p:nvSpPr>
                <p:cNvPr id="331" name="橢圓 330">
                  <a:extLst>
                    <a:ext uri="{FF2B5EF4-FFF2-40B4-BE49-F238E27FC236}">
                      <a16:creationId xmlns:a16="http://schemas.microsoft.com/office/drawing/2014/main" id="{D89E74AD-97C5-69B3-71B2-FCB51EA80715}"/>
                    </a:ext>
                  </a:extLst>
                </p:cNvPr>
                <p:cNvSpPr/>
                <p:nvPr/>
              </p:nvSpPr>
              <p:spPr>
                <a:xfrm>
                  <a:off x="5514767" y="3689118"/>
                  <a:ext cx="177695" cy="12196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2" name="橢圓 331">
                  <a:extLst>
                    <a:ext uri="{FF2B5EF4-FFF2-40B4-BE49-F238E27FC236}">
                      <a16:creationId xmlns:a16="http://schemas.microsoft.com/office/drawing/2014/main" id="{2944F01E-F897-ABB8-DF45-2576BD0C861A}"/>
                    </a:ext>
                  </a:extLst>
                </p:cNvPr>
                <p:cNvSpPr/>
                <p:nvPr/>
              </p:nvSpPr>
              <p:spPr>
                <a:xfrm>
                  <a:off x="5553525" y="3719610"/>
                  <a:ext cx="88848" cy="609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3" name="平行四邊形 332">
                  <a:extLst>
                    <a:ext uri="{FF2B5EF4-FFF2-40B4-BE49-F238E27FC236}">
                      <a16:creationId xmlns:a16="http://schemas.microsoft.com/office/drawing/2014/main" id="{A414A381-D0CE-331D-98CE-BDAF473F5CA1}"/>
                    </a:ext>
                  </a:extLst>
                </p:cNvPr>
                <p:cNvSpPr/>
                <p:nvPr/>
              </p:nvSpPr>
              <p:spPr>
                <a:xfrm>
                  <a:off x="5559848" y="3664584"/>
                  <a:ext cx="94513" cy="116010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手繪多邊形 278">
                <a:extLst>
                  <a:ext uri="{FF2B5EF4-FFF2-40B4-BE49-F238E27FC236}">
                    <a16:creationId xmlns:a16="http://schemas.microsoft.com/office/drawing/2014/main" id="{97C7DE62-17BB-F2A8-EE21-58BA036A3607}"/>
                  </a:ext>
                </a:extLst>
              </p:cNvPr>
              <p:cNvSpPr/>
              <p:nvPr/>
            </p:nvSpPr>
            <p:spPr>
              <a:xfrm>
                <a:off x="6209064" y="2735145"/>
                <a:ext cx="473869" cy="352425"/>
              </a:xfrm>
              <a:custGeom>
                <a:avLst/>
                <a:gdLst>
                  <a:gd name="connsiteX0" fmla="*/ 0 w 473869"/>
                  <a:gd name="connsiteY0" fmla="*/ 340518 h 352425"/>
                  <a:gd name="connsiteX1" fmla="*/ 364331 w 473869"/>
                  <a:gd name="connsiteY1" fmla="*/ 0 h 352425"/>
                  <a:gd name="connsiteX2" fmla="*/ 473869 w 473869"/>
                  <a:gd name="connsiteY2" fmla="*/ 4762 h 352425"/>
                  <a:gd name="connsiteX3" fmla="*/ 416719 w 473869"/>
                  <a:gd name="connsiteY3" fmla="*/ 352425 h 352425"/>
                  <a:gd name="connsiteX4" fmla="*/ 0 w 473869"/>
                  <a:gd name="connsiteY4" fmla="*/ 340518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9" h="352425">
                    <a:moveTo>
                      <a:pt x="0" y="340518"/>
                    </a:moveTo>
                    <a:lnTo>
                      <a:pt x="364331" y="0"/>
                    </a:lnTo>
                    <a:lnTo>
                      <a:pt x="473869" y="4762"/>
                    </a:lnTo>
                    <a:lnTo>
                      <a:pt x="416719" y="352425"/>
                    </a:lnTo>
                    <a:lnTo>
                      <a:pt x="0" y="34051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手繪多邊形 279">
                <a:extLst>
                  <a:ext uri="{FF2B5EF4-FFF2-40B4-BE49-F238E27FC236}">
                    <a16:creationId xmlns:a16="http://schemas.microsoft.com/office/drawing/2014/main" id="{11656283-3A92-4B58-1C00-9DE4A50F535B}"/>
                  </a:ext>
                </a:extLst>
              </p:cNvPr>
              <p:cNvSpPr/>
              <p:nvPr/>
            </p:nvSpPr>
            <p:spPr>
              <a:xfrm rot="407632">
                <a:off x="6336450" y="2759320"/>
                <a:ext cx="319977" cy="352425"/>
              </a:xfrm>
              <a:custGeom>
                <a:avLst/>
                <a:gdLst>
                  <a:gd name="connsiteX0" fmla="*/ 0 w 473869"/>
                  <a:gd name="connsiteY0" fmla="*/ 340518 h 352425"/>
                  <a:gd name="connsiteX1" fmla="*/ 364331 w 473869"/>
                  <a:gd name="connsiteY1" fmla="*/ 0 h 352425"/>
                  <a:gd name="connsiteX2" fmla="*/ 473869 w 473869"/>
                  <a:gd name="connsiteY2" fmla="*/ 4762 h 352425"/>
                  <a:gd name="connsiteX3" fmla="*/ 416719 w 473869"/>
                  <a:gd name="connsiteY3" fmla="*/ 352425 h 352425"/>
                  <a:gd name="connsiteX4" fmla="*/ 0 w 473869"/>
                  <a:gd name="connsiteY4" fmla="*/ 340518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9" h="352425">
                    <a:moveTo>
                      <a:pt x="0" y="340518"/>
                    </a:moveTo>
                    <a:lnTo>
                      <a:pt x="364331" y="0"/>
                    </a:lnTo>
                    <a:lnTo>
                      <a:pt x="473869" y="4762"/>
                    </a:lnTo>
                    <a:lnTo>
                      <a:pt x="416719" y="352425"/>
                    </a:lnTo>
                    <a:lnTo>
                      <a:pt x="0" y="340518"/>
                    </a:lnTo>
                    <a:close/>
                  </a:path>
                </a:pathLst>
              </a:custGeom>
              <a:solidFill>
                <a:srgbClr val="006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0BD95D07-8255-4CDE-E481-DDF9D33AB2CF}"/>
                  </a:ext>
                </a:extLst>
              </p:cNvPr>
              <p:cNvCxnSpPr/>
              <p:nvPr/>
            </p:nvCxnSpPr>
            <p:spPr>
              <a:xfrm>
                <a:off x="6224890" y="3066571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9E708E-EC3D-0835-52D4-97E3E9847665}"/>
                  </a:ext>
                </a:extLst>
              </p:cNvPr>
              <p:cNvCxnSpPr/>
              <p:nvPr/>
            </p:nvCxnSpPr>
            <p:spPr>
              <a:xfrm flipH="1">
                <a:off x="6212014" y="3090386"/>
                <a:ext cx="432048" cy="5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5F7CA801-C241-F5C8-DD42-C9B828545521}"/>
                  </a:ext>
                </a:extLst>
              </p:cNvPr>
              <p:cNvCxnSpPr/>
              <p:nvPr/>
            </p:nvCxnSpPr>
            <p:spPr>
              <a:xfrm flipH="1" flipV="1">
                <a:off x="6347057" y="2939176"/>
                <a:ext cx="335876" cy="24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D6947EC3-063B-6E2A-506A-58DD3D1674F6}"/>
                  </a:ext>
                </a:extLst>
              </p:cNvPr>
              <p:cNvCxnSpPr/>
              <p:nvPr/>
            </p:nvCxnSpPr>
            <p:spPr>
              <a:xfrm flipH="1" flipV="1">
                <a:off x="6348956" y="2910589"/>
                <a:ext cx="348471" cy="247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4A0BB420-EC88-F4CF-29D6-59C3EFA94AF9}"/>
                  </a:ext>
                </a:extLst>
              </p:cNvPr>
              <p:cNvCxnSpPr/>
              <p:nvPr/>
            </p:nvCxnSpPr>
            <p:spPr>
              <a:xfrm flipH="1" flipV="1">
                <a:off x="6428027" y="2861662"/>
                <a:ext cx="335876" cy="24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85931610-7051-1E82-4E69-7E2E9909226F}"/>
                  </a:ext>
                </a:extLst>
              </p:cNvPr>
              <p:cNvCxnSpPr/>
              <p:nvPr/>
            </p:nvCxnSpPr>
            <p:spPr>
              <a:xfrm flipH="1" flipV="1">
                <a:off x="6432307" y="2835456"/>
                <a:ext cx="348471" cy="247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C7D5960A-E969-FCF2-7FD9-5AAFF4CE6474}"/>
                  </a:ext>
                </a:extLst>
              </p:cNvPr>
              <p:cNvCxnSpPr/>
              <p:nvPr/>
            </p:nvCxnSpPr>
            <p:spPr>
              <a:xfrm flipH="1" flipV="1">
                <a:off x="6523283" y="2772802"/>
                <a:ext cx="231713" cy="24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8D46B821-EEEA-0467-26F9-06EA710277ED}"/>
                  </a:ext>
                </a:extLst>
              </p:cNvPr>
              <p:cNvCxnSpPr/>
              <p:nvPr/>
            </p:nvCxnSpPr>
            <p:spPr>
              <a:xfrm flipH="1" flipV="1">
                <a:off x="6525183" y="2758502"/>
                <a:ext cx="229813" cy="1668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ED0458E1-ED30-B64A-9908-92974BD2A18B}"/>
                  </a:ext>
                </a:extLst>
              </p:cNvPr>
              <p:cNvCxnSpPr/>
              <p:nvPr/>
            </p:nvCxnSpPr>
            <p:spPr>
              <a:xfrm flipH="1" flipV="1">
                <a:off x="6576240" y="2726967"/>
                <a:ext cx="231713" cy="24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2EF1095E-7A10-2FFB-1FAC-029ACB112F07}"/>
                  </a:ext>
                </a:extLst>
              </p:cNvPr>
              <p:cNvCxnSpPr/>
              <p:nvPr/>
            </p:nvCxnSpPr>
            <p:spPr>
              <a:xfrm flipH="1" flipV="1">
                <a:off x="6575759" y="2712667"/>
                <a:ext cx="229813" cy="1668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平行四邊形 65">
                <a:extLst>
                  <a:ext uri="{FF2B5EF4-FFF2-40B4-BE49-F238E27FC236}">
                    <a16:creationId xmlns:a16="http://schemas.microsoft.com/office/drawing/2014/main" id="{679AADD7-A5C2-9219-D6D5-CFE9AB05D7A1}"/>
                  </a:ext>
                </a:extLst>
              </p:cNvPr>
              <p:cNvSpPr/>
              <p:nvPr/>
            </p:nvSpPr>
            <p:spPr>
              <a:xfrm>
                <a:off x="6346000" y="2809080"/>
                <a:ext cx="357121" cy="134645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60983" lon="20399996" rev="846233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DADF5CE1-DC10-652B-BCAF-00FDD7764779}"/>
                  </a:ext>
                </a:extLst>
              </p:cNvPr>
              <p:cNvCxnSpPr/>
              <p:nvPr/>
            </p:nvCxnSpPr>
            <p:spPr>
              <a:xfrm flipH="1" flipV="1">
                <a:off x="6347089" y="2902518"/>
                <a:ext cx="350338" cy="328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706CB14B-455F-0C4C-A0D3-89EB08694312}"/>
                  </a:ext>
                </a:extLst>
              </p:cNvPr>
              <p:cNvCxnSpPr/>
              <p:nvPr/>
            </p:nvCxnSpPr>
            <p:spPr>
              <a:xfrm flipH="1" flipV="1">
                <a:off x="6432308" y="2817863"/>
                <a:ext cx="348470" cy="322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平行四邊形 70">
                <a:extLst>
                  <a:ext uri="{FF2B5EF4-FFF2-40B4-BE49-F238E27FC236}">
                    <a16:creationId xmlns:a16="http://schemas.microsoft.com/office/drawing/2014/main" id="{4C27F811-C476-5EFE-66FA-700451D80601}"/>
                  </a:ext>
                </a:extLst>
              </p:cNvPr>
              <p:cNvSpPr/>
              <p:nvPr/>
            </p:nvSpPr>
            <p:spPr>
              <a:xfrm>
                <a:off x="6431811" y="2746597"/>
                <a:ext cx="357121" cy="103538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58734CD3-0D40-4B75-9FF1-2E9938A84AE9}"/>
                  </a:ext>
                </a:extLst>
              </p:cNvPr>
              <p:cNvCxnSpPr/>
              <p:nvPr/>
            </p:nvCxnSpPr>
            <p:spPr>
              <a:xfrm flipH="1" flipV="1">
                <a:off x="6525183" y="2746597"/>
                <a:ext cx="220864" cy="1554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平行四邊形 73">
                <a:extLst>
                  <a:ext uri="{FF2B5EF4-FFF2-40B4-BE49-F238E27FC236}">
                    <a16:creationId xmlns:a16="http://schemas.microsoft.com/office/drawing/2014/main" id="{A56CDB30-03FF-7F01-081B-018B9868B36F}"/>
                  </a:ext>
                </a:extLst>
              </p:cNvPr>
              <p:cNvSpPr/>
              <p:nvPr/>
            </p:nvSpPr>
            <p:spPr>
              <a:xfrm>
                <a:off x="6527703" y="2700761"/>
                <a:ext cx="277870" cy="64881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AB810CCA-83D4-798F-3229-A3183A43318F}"/>
                  </a:ext>
                </a:extLst>
              </p:cNvPr>
              <p:cNvCxnSpPr/>
              <p:nvPr/>
            </p:nvCxnSpPr>
            <p:spPr>
              <a:xfrm flipH="1" flipV="1">
                <a:off x="6576246" y="2702219"/>
                <a:ext cx="129613" cy="123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平行四邊形 78">
                <a:extLst>
                  <a:ext uri="{FF2B5EF4-FFF2-40B4-BE49-F238E27FC236}">
                    <a16:creationId xmlns:a16="http://schemas.microsoft.com/office/drawing/2014/main" id="{3C652314-9203-1EFB-A296-BABA4106DA25}"/>
                  </a:ext>
                </a:extLst>
              </p:cNvPr>
              <p:cNvSpPr/>
              <p:nvPr/>
            </p:nvSpPr>
            <p:spPr>
              <a:xfrm>
                <a:off x="6577244" y="2662453"/>
                <a:ext cx="164041" cy="47832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1A7A471B-6823-C410-EA35-9F729912DE65}"/>
                  </a:ext>
                </a:extLst>
              </p:cNvPr>
              <p:cNvCxnSpPr/>
              <p:nvPr/>
            </p:nvCxnSpPr>
            <p:spPr>
              <a:xfrm flipH="1">
                <a:off x="6212030" y="3110426"/>
                <a:ext cx="432048" cy="5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平行四邊形 80">
                <a:extLst>
                  <a:ext uri="{FF2B5EF4-FFF2-40B4-BE49-F238E27FC236}">
                    <a16:creationId xmlns:a16="http://schemas.microsoft.com/office/drawing/2014/main" id="{856586ED-16AF-BDFD-028A-A3C69A0E7F86}"/>
                  </a:ext>
                </a:extLst>
              </p:cNvPr>
              <p:cNvSpPr/>
              <p:nvPr/>
            </p:nvSpPr>
            <p:spPr>
              <a:xfrm>
                <a:off x="6224607" y="2923793"/>
                <a:ext cx="455945" cy="134645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60983" lon="20399996" rev="846233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7B834D97-1645-4789-80C9-3525075276FA}"/>
                  </a:ext>
                </a:extLst>
              </p:cNvPr>
              <p:cNvCxnSpPr/>
              <p:nvPr/>
            </p:nvCxnSpPr>
            <p:spPr>
              <a:xfrm flipH="1" flipV="1">
                <a:off x="6227776" y="3015580"/>
                <a:ext cx="440440" cy="364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A159D9EB-EE10-C6E9-2E6E-851005E313B8}"/>
                  </a:ext>
                </a:extLst>
              </p:cNvPr>
              <p:cNvCxnSpPr/>
              <p:nvPr/>
            </p:nvCxnSpPr>
            <p:spPr>
              <a:xfrm rot="240000" flipH="1">
                <a:off x="6226688" y="3048299"/>
                <a:ext cx="432048" cy="5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DEC619AD-BFF9-D81F-CF59-6BD44B5C4518}"/>
                  </a:ext>
                </a:extLst>
              </p:cNvPr>
              <p:cNvCxnSpPr/>
              <p:nvPr/>
            </p:nvCxnSpPr>
            <p:spPr>
              <a:xfrm flipV="1">
                <a:off x="6548112" y="3108737"/>
                <a:ext cx="804955" cy="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等腰三角形 90">
                <a:extLst>
                  <a:ext uri="{FF2B5EF4-FFF2-40B4-BE49-F238E27FC236}">
                    <a16:creationId xmlns:a16="http://schemas.microsoft.com/office/drawing/2014/main" id="{FC491205-C974-91CA-FDC2-B007315023E8}"/>
                  </a:ext>
                </a:extLst>
              </p:cNvPr>
              <p:cNvSpPr/>
              <p:nvPr/>
            </p:nvSpPr>
            <p:spPr>
              <a:xfrm rot="21251902">
                <a:off x="6576744" y="2979999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270F08B8-C317-1A55-277F-15097688C0C8}"/>
                  </a:ext>
                </a:extLst>
              </p:cNvPr>
              <p:cNvGrpSpPr/>
              <p:nvPr/>
            </p:nvGrpSpPr>
            <p:grpSpPr>
              <a:xfrm>
                <a:off x="7282822" y="3130958"/>
                <a:ext cx="177695" cy="146503"/>
                <a:chOff x="5514767" y="3664584"/>
                <a:chExt cx="177695" cy="146503"/>
              </a:xfrm>
            </p:grpSpPr>
            <p:sp>
              <p:nvSpPr>
                <p:cNvPr id="328" name="橢圓 327">
                  <a:extLst>
                    <a:ext uri="{FF2B5EF4-FFF2-40B4-BE49-F238E27FC236}">
                      <a16:creationId xmlns:a16="http://schemas.microsoft.com/office/drawing/2014/main" id="{D09BFCFF-0F2D-DDF8-576A-BC018874DD90}"/>
                    </a:ext>
                  </a:extLst>
                </p:cNvPr>
                <p:cNvSpPr/>
                <p:nvPr/>
              </p:nvSpPr>
              <p:spPr>
                <a:xfrm>
                  <a:off x="5514767" y="3689118"/>
                  <a:ext cx="177695" cy="12196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9" name="橢圓 328">
                  <a:extLst>
                    <a:ext uri="{FF2B5EF4-FFF2-40B4-BE49-F238E27FC236}">
                      <a16:creationId xmlns:a16="http://schemas.microsoft.com/office/drawing/2014/main" id="{34F35803-975A-0A67-EA3F-BFD647B3BF1B}"/>
                    </a:ext>
                  </a:extLst>
                </p:cNvPr>
                <p:cNvSpPr/>
                <p:nvPr/>
              </p:nvSpPr>
              <p:spPr>
                <a:xfrm>
                  <a:off x="5553525" y="3719610"/>
                  <a:ext cx="88848" cy="609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0" name="平行四邊形 329">
                  <a:extLst>
                    <a:ext uri="{FF2B5EF4-FFF2-40B4-BE49-F238E27FC236}">
                      <a16:creationId xmlns:a16="http://schemas.microsoft.com/office/drawing/2014/main" id="{C5D31037-A5FA-D46D-0A61-A7987CEF86C7}"/>
                    </a:ext>
                  </a:extLst>
                </p:cNvPr>
                <p:cNvSpPr/>
                <p:nvPr/>
              </p:nvSpPr>
              <p:spPr>
                <a:xfrm>
                  <a:off x="5559848" y="3664584"/>
                  <a:ext cx="94513" cy="116010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3" name="流程圖: 人工作業 92">
                <a:extLst>
                  <a:ext uri="{FF2B5EF4-FFF2-40B4-BE49-F238E27FC236}">
                    <a16:creationId xmlns:a16="http://schemas.microsoft.com/office/drawing/2014/main" id="{4D039F18-10C7-61BE-C718-9BD95427952D}"/>
                  </a:ext>
                </a:extLst>
              </p:cNvPr>
              <p:cNvSpPr/>
              <p:nvPr/>
            </p:nvSpPr>
            <p:spPr>
              <a:xfrm flipV="1">
                <a:off x="6750997" y="2100928"/>
                <a:ext cx="588586" cy="873263"/>
              </a:xfrm>
              <a:prstGeom prst="flowChartManualOperation">
                <a:avLst/>
              </a:prstGeom>
              <a:gradFill flip="none" rotWithShape="1">
                <a:gsLst>
                  <a:gs pos="6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tint val="44500"/>
                      <a:satMod val="160000"/>
                    </a:schemeClr>
                  </a:gs>
                  <a:gs pos="29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流程圖: 人工作業 93">
                <a:extLst>
                  <a:ext uri="{FF2B5EF4-FFF2-40B4-BE49-F238E27FC236}">
                    <a16:creationId xmlns:a16="http://schemas.microsoft.com/office/drawing/2014/main" id="{B0428BEE-A1A1-0E09-0820-4FCCE5D3B88C}"/>
                  </a:ext>
                </a:extLst>
              </p:cNvPr>
              <p:cNvSpPr/>
              <p:nvPr/>
            </p:nvSpPr>
            <p:spPr>
              <a:xfrm flipV="1">
                <a:off x="6874954" y="2184818"/>
                <a:ext cx="354878" cy="557907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2" name="平行四邊形 291">
                <a:extLst>
                  <a:ext uri="{FF2B5EF4-FFF2-40B4-BE49-F238E27FC236}">
                    <a16:creationId xmlns:a16="http://schemas.microsoft.com/office/drawing/2014/main" id="{16B5EBC8-B78E-AB75-F725-59C98B516553}"/>
                  </a:ext>
                </a:extLst>
              </p:cNvPr>
              <p:cNvSpPr/>
              <p:nvPr/>
            </p:nvSpPr>
            <p:spPr>
              <a:xfrm>
                <a:off x="6750042" y="2900138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73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5" name="平行四邊形 314">
                <a:extLst>
                  <a:ext uri="{FF2B5EF4-FFF2-40B4-BE49-F238E27FC236}">
                    <a16:creationId xmlns:a16="http://schemas.microsoft.com/office/drawing/2014/main" id="{65FE7C83-83EF-41BD-E679-17DC36F596DD}"/>
                  </a:ext>
                </a:extLst>
              </p:cNvPr>
              <p:cNvSpPr/>
              <p:nvPr/>
            </p:nvSpPr>
            <p:spPr>
              <a:xfrm>
                <a:off x="6740500" y="2809077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87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64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6" name="平行四邊形 315">
                <a:extLst>
                  <a:ext uri="{FF2B5EF4-FFF2-40B4-BE49-F238E27FC236}">
                    <a16:creationId xmlns:a16="http://schemas.microsoft.com/office/drawing/2014/main" id="{676287B1-4C9F-0AA6-8EED-ADF50CBB8CA0}"/>
                  </a:ext>
                </a:extLst>
              </p:cNvPr>
              <p:cNvSpPr/>
              <p:nvPr/>
            </p:nvSpPr>
            <p:spPr>
              <a:xfrm>
                <a:off x="6720831" y="2718288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87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64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7" name="流程圖: 人工作業 316">
                <a:extLst>
                  <a:ext uri="{FF2B5EF4-FFF2-40B4-BE49-F238E27FC236}">
                    <a16:creationId xmlns:a16="http://schemas.microsoft.com/office/drawing/2014/main" id="{808FAD93-8FF5-551B-8B0D-1D5C60A4F6C2}"/>
                  </a:ext>
                </a:extLst>
              </p:cNvPr>
              <p:cNvSpPr/>
              <p:nvPr/>
            </p:nvSpPr>
            <p:spPr>
              <a:xfrm flipV="1">
                <a:off x="6946814" y="1629906"/>
                <a:ext cx="211839" cy="246704"/>
              </a:xfrm>
              <a:prstGeom prst="flowChartManualOperation">
                <a:avLst/>
              </a:prstGeom>
              <a:gradFill flip="none" rotWithShape="1">
                <a:gsLst>
                  <a:gs pos="6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tint val="44500"/>
                      <a:satMod val="160000"/>
                    </a:schemeClr>
                  </a:gs>
                  <a:gs pos="29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1" name="直線接點 200">
                <a:extLst>
                  <a:ext uri="{FF2B5EF4-FFF2-40B4-BE49-F238E27FC236}">
                    <a16:creationId xmlns:a16="http://schemas.microsoft.com/office/drawing/2014/main" id="{88A6E61F-38A8-639F-B5EF-3C184864E43D}"/>
                  </a:ext>
                </a:extLst>
              </p:cNvPr>
              <p:cNvCxnSpPr/>
              <p:nvPr/>
            </p:nvCxnSpPr>
            <p:spPr>
              <a:xfrm>
                <a:off x="7104039" y="1590326"/>
                <a:ext cx="270638" cy="1447862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接點 201">
                <a:extLst>
                  <a:ext uri="{FF2B5EF4-FFF2-40B4-BE49-F238E27FC236}">
                    <a16:creationId xmlns:a16="http://schemas.microsoft.com/office/drawing/2014/main" id="{3AEC5065-098E-37DE-7F7E-E59AE7880C77}"/>
                  </a:ext>
                </a:extLst>
              </p:cNvPr>
              <p:cNvCxnSpPr/>
              <p:nvPr/>
            </p:nvCxnSpPr>
            <p:spPr>
              <a:xfrm>
                <a:off x="6886334" y="1590326"/>
                <a:ext cx="272319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等腰三角形 202">
                <a:extLst>
                  <a:ext uri="{FF2B5EF4-FFF2-40B4-BE49-F238E27FC236}">
                    <a16:creationId xmlns:a16="http://schemas.microsoft.com/office/drawing/2014/main" id="{D029DF2B-A4EA-BFFB-3479-37D276C7DD95}"/>
                  </a:ext>
                </a:extLst>
              </p:cNvPr>
              <p:cNvSpPr/>
              <p:nvPr/>
            </p:nvSpPr>
            <p:spPr>
              <a:xfrm rot="709003">
                <a:off x="7336886" y="2968786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等腰三角形 203">
                <a:extLst>
                  <a:ext uri="{FF2B5EF4-FFF2-40B4-BE49-F238E27FC236}">
                    <a16:creationId xmlns:a16="http://schemas.microsoft.com/office/drawing/2014/main" id="{7512B3AE-2E9D-07EA-3273-B9B047F5ABC8}"/>
                  </a:ext>
                </a:extLst>
              </p:cNvPr>
              <p:cNvSpPr/>
              <p:nvPr/>
            </p:nvSpPr>
            <p:spPr>
              <a:xfrm rot="521599">
                <a:off x="7310585" y="2962733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0" name="流程圖: 人工作業 319">
                <a:extLst>
                  <a:ext uri="{FF2B5EF4-FFF2-40B4-BE49-F238E27FC236}">
                    <a16:creationId xmlns:a16="http://schemas.microsoft.com/office/drawing/2014/main" id="{8C488915-2B4C-E67C-C72A-4B8EFDF9835F}"/>
                  </a:ext>
                </a:extLst>
              </p:cNvPr>
              <p:cNvSpPr/>
              <p:nvPr/>
            </p:nvSpPr>
            <p:spPr>
              <a:xfrm flipV="1">
                <a:off x="6815092" y="1867212"/>
                <a:ext cx="414802" cy="246704"/>
              </a:xfrm>
              <a:prstGeom prst="flowChartManualOperati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1" name="等腰三角形 320">
                <a:extLst>
                  <a:ext uri="{FF2B5EF4-FFF2-40B4-BE49-F238E27FC236}">
                    <a16:creationId xmlns:a16="http://schemas.microsoft.com/office/drawing/2014/main" id="{B1865F81-72CF-D2CA-371D-371F1837C67E}"/>
                  </a:ext>
                </a:extLst>
              </p:cNvPr>
              <p:cNvSpPr/>
              <p:nvPr/>
            </p:nvSpPr>
            <p:spPr>
              <a:xfrm>
                <a:off x="7320734" y="2986314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2" name="直線接點 321">
                <a:extLst>
                  <a:ext uri="{FF2B5EF4-FFF2-40B4-BE49-F238E27FC236}">
                    <a16:creationId xmlns:a16="http://schemas.microsoft.com/office/drawing/2014/main" id="{F1BD8747-309B-0A8F-7DC9-1C91EA55FADB}"/>
                  </a:ext>
                </a:extLst>
              </p:cNvPr>
              <p:cNvCxnSpPr/>
              <p:nvPr/>
            </p:nvCxnSpPr>
            <p:spPr>
              <a:xfrm flipV="1">
                <a:off x="6633067" y="3043463"/>
                <a:ext cx="720000" cy="4251"/>
              </a:xfrm>
              <a:prstGeom prst="line">
                <a:avLst/>
              </a:prstGeom>
              <a:ln w="149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等腰三角形 322">
                <a:extLst>
                  <a:ext uri="{FF2B5EF4-FFF2-40B4-BE49-F238E27FC236}">
                    <a16:creationId xmlns:a16="http://schemas.microsoft.com/office/drawing/2014/main" id="{83B4E208-ABFA-7BFF-DFF8-9A13C1AB19FF}"/>
                  </a:ext>
                </a:extLst>
              </p:cNvPr>
              <p:cNvSpPr/>
              <p:nvPr/>
            </p:nvSpPr>
            <p:spPr>
              <a:xfrm rot="4729418">
                <a:off x="7127260" y="1538085"/>
                <a:ext cx="119915" cy="672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4" name="直線接點 323">
                <a:extLst>
                  <a:ext uri="{FF2B5EF4-FFF2-40B4-BE49-F238E27FC236}">
                    <a16:creationId xmlns:a16="http://schemas.microsoft.com/office/drawing/2014/main" id="{3A19E3AD-798C-CE35-ADE4-E33EAFE2ECE1}"/>
                  </a:ext>
                </a:extLst>
              </p:cNvPr>
              <p:cNvCxnSpPr/>
              <p:nvPr/>
            </p:nvCxnSpPr>
            <p:spPr>
              <a:xfrm flipH="1">
                <a:off x="6663639" y="1562188"/>
                <a:ext cx="288000" cy="147600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線接點 324">
                <a:extLst>
                  <a:ext uri="{FF2B5EF4-FFF2-40B4-BE49-F238E27FC236}">
                    <a16:creationId xmlns:a16="http://schemas.microsoft.com/office/drawing/2014/main" id="{66AC4513-9C74-1440-74F0-D98E60B749F9}"/>
                  </a:ext>
                </a:extLst>
              </p:cNvPr>
              <p:cNvCxnSpPr/>
              <p:nvPr/>
            </p:nvCxnSpPr>
            <p:spPr>
              <a:xfrm flipH="1">
                <a:off x="6701797" y="1605039"/>
                <a:ext cx="288000" cy="147600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線接點 325">
                <a:extLst>
                  <a:ext uri="{FF2B5EF4-FFF2-40B4-BE49-F238E27FC236}">
                    <a16:creationId xmlns:a16="http://schemas.microsoft.com/office/drawing/2014/main" id="{0021F1E0-FF52-7ABE-7CF4-20A169D8E649}"/>
                  </a:ext>
                </a:extLst>
              </p:cNvPr>
              <p:cNvCxnSpPr/>
              <p:nvPr/>
            </p:nvCxnSpPr>
            <p:spPr>
              <a:xfrm flipH="1">
                <a:off x="6615531" y="1534365"/>
                <a:ext cx="288000" cy="1497433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線接點 326">
                <a:extLst>
                  <a:ext uri="{FF2B5EF4-FFF2-40B4-BE49-F238E27FC236}">
                    <a16:creationId xmlns:a16="http://schemas.microsoft.com/office/drawing/2014/main" id="{7A91CC5F-BCB8-8749-FB12-CE95BB97DB92}"/>
                  </a:ext>
                </a:extLst>
              </p:cNvPr>
              <p:cNvCxnSpPr/>
              <p:nvPr/>
            </p:nvCxnSpPr>
            <p:spPr>
              <a:xfrm flipH="1">
                <a:off x="6605970" y="1534365"/>
                <a:ext cx="287507" cy="1495626"/>
              </a:xfrm>
              <a:prstGeom prst="line">
                <a:avLst/>
              </a:prstGeom>
              <a:ln w="12700">
                <a:solidFill>
                  <a:srgbClr val="FCDF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E6D6A1A-B3AC-1785-F1AA-E63C98CEBF36}"/>
                </a:ext>
              </a:extLst>
            </p:cNvPr>
            <p:cNvCxnSpPr/>
            <p:nvPr/>
          </p:nvCxnSpPr>
          <p:spPr>
            <a:xfrm>
              <a:off x="7963368" y="4517759"/>
              <a:ext cx="1625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接點 333">
              <a:extLst>
                <a:ext uri="{FF2B5EF4-FFF2-40B4-BE49-F238E27FC236}">
                  <a16:creationId xmlns:a16="http://schemas.microsoft.com/office/drawing/2014/main" id="{3499ECFB-00CC-E083-3C78-C33E296750A0}"/>
                </a:ext>
              </a:extLst>
            </p:cNvPr>
            <p:cNvCxnSpPr>
              <a:cxnSpLocks/>
            </p:cNvCxnSpPr>
            <p:nvPr/>
          </p:nvCxnSpPr>
          <p:spPr>
            <a:xfrm>
              <a:off x="8468778" y="4482361"/>
              <a:ext cx="6473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8" name="直線接點 337">
            <a:extLst>
              <a:ext uri="{FF2B5EF4-FFF2-40B4-BE49-F238E27FC236}">
                <a16:creationId xmlns:a16="http://schemas.microsoft.com/office/drawing/2014/main" id="{5AFF8F80-BB8C-444A-D06B-A5255668F35B}"/>
              </a:ext>
            </a:extLst>
          </p:cNvPr>
          <p:cNvCxnSpPr>
            <a:cxnSpLocks/>
          </p:cNvCxnSpPr>
          <p:nvPr/>
        </p:nvCxnSpPr>
        <p:spPr>
          <a:xfrm>
            <a:off x="3563314" y="3178775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線接點 343">
            <a:extLst>
              <a:ext uri="{FF2B5EF4-FFF2-40B4-BE49-F238E27FC236}">
                <a16:creationId xmlns:a16="http://schemas.microsoft.com/office/drawing/2014/main" id="{34B1ED29-DCDC-5BAE-4C58-7E78F6596FEF}"/>
              </a:ext>
            </a:extLst>
          </p:cNvPr>
          <p:cNvCxnSpPr>
            <a:cxnSpLocks/>
          </p:cNvCxnSpPr>
          <p:nvPr/>
        </p:nvCxnSpPr>
        <p:spPr>
          <a:xfrm>
            <a:off x="3589004" y="3295003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線接點 346">
            <a:extLst>
              <a:ext uri="{FF2B5EF4-FFF2-40B4-BE49-F238E27FC236}">
                <a16:creationId xmlns:a16="http://schemas.microsoft.com/office/drawing/2014/main" id="{B439CDFD-5BFD-11C3-88C6-0F7BF7E8BA8F}"/>
              </a:ext>
            </a:extLst>
          </p:cNvPr>
          <p:cNvCxnSpPr>
            <a:cxnSpLocks/>
          </p:cNvCxnSpPr>
          <p:nvPr/>
        </p:nvCxnSpPr>
        <p:spPr>
          <a:xfrm>
            <a:off x="3580784" y="3178775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接點 347">
            <a:extLst>
              <a:ext uri="{FF2B5EF4-FFF2-40B4-BE49-F238E27FC236}">
                <a16:creationId xmlns:a16="http://schemas.microsoft.com/office/drawing/2014/main" id="{BBFFF8DA-A884-F70D-E327-C44AD07C8AED}"/>
              </a:ext>
            </a:extLst>
          </p:cNvPr>
          <p:cNvCxnSpPr>
            <a:cxnSpLocks/>
          </p:cNvCxnSpPr>
          <p:nvPr/>
        </p:nvCxnSpPr>
        <p:spPr>
          <a:xfrm>
            <a:off x="3606605" y="3292311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接點 348">
            <a:extLst>
              <a:ext uri="{FF2B5EF4-FFF2-40B4-BE49-F238E27FC236}">
                <a16:creationId xmlns:a16="http://schemas.microsoft.com/office/drawing/2014/main" id="{34D0819B-EE70-B857-C5D8-7A01EACA0328}"/>
              </a:ext>
            </a:extLst>
          </p:cNvPr>
          <p:cNvCxnSpPr>
            <a:cxnSpLocks/>
          </p:cNvCxnSpPr>
          <p:nvPr/>
        </p:nvCxnSpPr>
        <p:spPr>
          <a:xfrm>
            <a:off x="3598386" y="3176084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接點 349">
            <a:extLst>
              <a:ext uri="{FF2B5EF4-FFF2-40B4-BE49-F238E27FC236}">
                <a16:creationId xmlns:a16="http://schemas.microsoft.com/office/drawing/2014/main" id="{9CC45899-20C3-D6B4-3798-3FA0974BB9CF}"/>
              </a:ext>
            </a:extLst>
          </p:cNvPr>
          <p:cNvCxnSpPr>
            <a:cxnSpLocks/>
          </p:cNvCxnSpPr>
          <p:nvPr/>
        </p:nvCxnSpPr>
        <p:spPr>
          <a:xfrm>
            <a:off x="3626246" y="3292336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接點 350">
            <a:extLst>
              <a:ext uri="{FF2B5EF4-FFF2-40B4-BE49-F238E27FC236}">
                <a16:creationId xmlns:a16="http://schemas.microsoft.com/office/drawing/2014/main" id="{BC0CC77F-AFBB-8F4D-372A-59E50CDFBE2A}"/>
              </a:ext>
            </a:extLst>
          </p:cNvPr>
          <p:cNvCxnSpPr>
            <a:cxnSpLocks/>
          </p:cNvCxnSpPr>
          <p:nvPr/>
        </p:nvCxnSpPr>
        <p:spPr>
          <a:xfrm>
            <a:off x="3618026" y="3176109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線接點 352">
            <a:extLst>
              <a:ext uri="{FF2B5EF4-FFF2-40B4-BE49-F238E27FC236}">
                <a16:creationId xmlns:a16="http://schemas.microsoft.com/office/drawing/2014/main" id="{E721BD1D-505E-395E-164A-9B2369C4AF07}"/>
              </a:ext>
            </a:extLst>
          </p:cNvPr>
          <p:cNvCxnSpPr>
            <a:cxnSpLocks/>
          </p:cNvCxnSpPr>
          <p:nvPr/>
        </p:nvCxnSpPr>
        <p:spPr>
          <a:xfrm>
            <a:off x="3643563" y="3290032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接點 353">
            <a:extLst>
              <a:ext uri="{FF2B5EF4-FFF2-40B4-BE49-F238E27FC236}">
                <a16:creationId xmlns:a16="http://schemas.microsoft.com/office/drawing/2014/main" id="{927EE78B-F45C-EE8A-C525-36C285914ECD}"/>
              </a:ext>
            </a:extLst>
          </p:cNvPr>
          <p:cNvCxnSpPr>
            <a:cxnSpLocks/>
          </p:cNvCxnSpPr>
          <p:nvPr/>
        </p:nvCxnSpPr>
        <p:spPr>
          <a:xfrm>
            <a:off x="3635343" y="3173805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線接點 354">
            <a:extLst>
              <a:ext uri="{FF2B5EF4-FFF2-40B4-BE49-F238E27FC236}">
                <a16:creationId xmlns:a16="http://schemas.microsoft.com/office/drawing/2014/main" id="{A6669008-966A-5201-9039-B80EBA8156FD}"/>
              </a:ext>
            </a:extLst>
          </p:cNvPr>
          <p:cNvCxnSpPr>
            <a:cxnSpLocks/>
          </p:cNvCxnSpPr>
          <p:nvPr/>
        </p:nvCxnSpPr>
        <p:spPr>
          <a:xfrm>
            <a:off x="3661164" y="3287341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接點 355">
            <a:extLst>
              <a:ext uri="{FF2B5EF4-FFF2-40B4-BE49-F238E27FC236}">
                <a16:creationId xmlns:a16="http://schemas.microsoft.com/office/drawing/2014/main" id="{987F97B3-E120-C63D-E7E9-7A3855AF4BCF}"/>
              </a:ext>
            </a:extLst>
          </p:cNvPr>
          <p:cNvCxnSpPr>
            <a:cxnSpLocks/>
          </p:cNvCxnSpPr>
          <p:nvPr/>
        </p:nvCxnSpPr>
        <p:spPr>
          <a:xfrm>
            <a:off x="3652944" y="3171113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接點 356">
            <a:extLst>
              <a:ext uri="{FF2B5EF4-FFF2-40B4-BE49-F238E27FC236}">
                <a16:creationId xmlns:a16="http://schemas.microsoft.com/office/drawing/2014/main" id="{247CD40C-EFE8-74EA-080F-A9D6202A397E}"/>
              </a:ext>
            </a:extLst>
          </p:cNvPr>
          <p:cNvCxnSpPr>
            <a:cxnSpLocks/>
          </p:cNvCxnSpPr>
          <p:nvPr/>
        </p:nvCxnSpPr>
        <p:spPr>
          <a:xfrm>
            <a:off x="3680805" y="3287366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線接點 357">
            <a:extLst>
              <a:ext uri="{FF2B5EF4-FFF2-40B4-BE49-F238E27FC236}">
                <a16:creationId xmlns:a16="http://schemas.microsoft.com/office/drawing/2014/main" id="{928BB6D9-ADF6-4552-542A-655632B884D9}"/>
              </a:ext>
            </a:extLst>
          </p:cNvPr>
          <p:cNvCxnSpPr>
            <a:cxnSpLocks/>
          </p:cNvCxnSpPr>
          <p:nvPr/>
        </p:nvCxnSpPr>
        <p:spPr>
          <a:xfrm>
            <a:off x="3868835" y="3087485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3D272064-2BA4-B679-C4BB-8EE9ADFA68F5}"/>
              </a:ext>
            </a:extLst>
          </p:cNvPr>
          <p:cNvSpPr txBox="1"/>
          <p:nvPr/>
        </p:nvSpPr>
        <p:spPr>
          <a:xfrm>
            <a:off x="935587" y="2620853"/>
            <a:ext cx="231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人員將玻璃放置台車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382" name="矩形: 圓角 381">
            <a:extLst>
              <a:ext uri="{FF2B5EF4-FFF2-40B4-BE49-F238E27FC236}">
                <a16:creationId xmlns:a16="http://schemas.microsoft.com/office/drawing/2014/main" id="{1AB40C22-A25A-C66C-AA88-579BD75F32E0}"/>
              </a:ext>
            </a:extLst>
          </p:cNvPr>
          <p:cNvSpPr/>
          <p:nvPr/>
        </p:nvSpPr>
        <p:spPr>
          <a:xfrm>
            <a:off x="293291" y="2647243"/>
            <a:ext cx="601417" cy="1951788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洗淨後</a:t>
            </a:r>
          </a:p>
        </p:txBody>
      </p:sp>
      <p:sp>
        <p:nvSpPr>
          <p:cNvPr id="385" name="矩形: 圓角 384">
            <a:extLst>
              <a:ext uri="{FF2B5EF4-FFF2-40B4-BE49-F238E27FC236}">
                <a16:creationId xmlns:a16="http://schemas.microsoft.com/office/drawing/2014/main" id="{11F5B1CC-B71D-EF18-6E56-1668CBCC9ACA}"/>
              </a:ext>
            </a:extLst>
          </p:cNvPr>
          <p:cNvSpPr/>
          <p:nvPr/>
        </p:nvSpPr>
        <p:spPr>
          <a:xfrm>
            <a:off x="5087803" y="2647243"/>
            <a:ext cx="601417" cy="1951313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收率檢查</a:t>
            </a:r>
          </a:p>
        </p:txBody>
      </p:sp>
      <p:sp>
        <p:nvSpPr>
          <p:cNvPr id="386" name="箭號: 向右 385">
            <a:extLst>
              <a:ext uri="{FF2B5EF4-FFF2-40B4-BE49-F238E27FC236}">
                <a16:creationId xmlns:a16="http://schemas.microsoft.com/office/drawing/2014/main" id="{6CA8E17F-C319-A34F-6752-7B5DE86E6D52}"/>
              </a:ext>
            </a:extLst>
          </p:cNvPr>
          <p:cNvSpPr/>
          <p:nvPr/>
        </p:nvSpPr>
        <p:spPr>
          <a:xfrm>
            <a:off x="951491" y="3400289"/>
            <a:ext cx="218239" cy="445697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7" name="箭號: 向右 386">
            <a:extLst>
              <a:ext uri="{FF2B5EF4-FFF2-40B4-BE49-F238E27FC236}">
                <a16:creationId xmlns:a16="http://schemas.microsoft.com/office/drawing/2014/main" id="{968E0894-2649-7100-6E9A-6DF9A3CFC08D}"/>
              </a:ext>
            </a:extLst>
          </p:cNvPr>
          <p:cNvSpPr/>
          <p:nvPr/>
        </p:nvSpPr>
        <p:spPr>
          <a:xfrm>
            <a:off x="4337759" y="3400289"/>
            <a:ext cx="696919" cy="520400"/>
          </a:xfrm>
          <a:prstGeom prst="rightArrow">
            <a:avLst>
              <a:gd name="adj1" fmla="val 64643"/>
              <a:gd name="adj2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b="1" dirty="0"/>
              <a:t>移動</a:t>
            </a:r>
          </a:p>
        </p:txBody>
      </p:sp>
      <p:sp>
        <p:nvSpPr>
          <p:cNvPr id="392" name="文字方塊 391">
            <a:extLst>
              <a:ext uri="{FF2B5EF4-FFF2-40B4-BE49-F238E27FC236}">
                <a16:creationId xmlns:a16="http://schemas.microsoft.com/office/drawing/2014/main" id="{44DC8A23-AF80-6EBA-3D96-9C714F5902F6}"/>
              </a:ext>
            </a:extLst>
          </p:cNvPr>
          <p:cNvSpPr txBox="1"/>
          <p:nvPr/>
        </p:nvSpPr>
        <p:spPr>
          <a:xfrm>
            <a:off x="3893227" y="31300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1200" b="1" dirty="0">
                <a:solidFill>
                  <a:srgbClr val="0000FF"/>
                </a:solidFill>
                <a:latin typeface="+mn-ea"/>
                <a:cs typeface="Meiryo" charset="-128"/>
              </a:rPr>
              <a:t>合紙</a:t>
            </a:r>
          </a:p>
        </p:txBody>
      </p:sp>
      <p:cxnSp>
        <p:nvCxnSpPr>
          <p:cNvPr id="394" name="直線接點 393">
            <a:extLst>
              <a:ext uri="{FF2B5EF4-FFF2-40B4-BE49-F238E27FC236}">
                <a16:creationId xmlns:a16="http://schemas.microsoft.com/office/drawing/2014/main" id="{80222482-18C1-2C81-8DFE-1A73D203D81A}"/>
              </a:ext>
            </a:extLst>
          </p:cNvPr>
          <p:cNvCxnSpPr>
            <a:cxnSpLocks/>
          </p:cNvCxnSpPr>
          <p:nvPr/>
        </p:nvCxnSpPr>
        <p:spPr>
          <a:xfrm flipH="1" flipV="1">
            <a:off x="3860567" y="3124323"/>
            <a:ext cx="131520" cy="55874"/>
          </a:xfrm>
          <a:prstGeom prst="line">
            <a:avLst/>
          </a:prstGeom>
          <a:ln w="9525">
            <a:solidFill>
              <a:srgbClr val="3234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單箭頭接點 397">
            <a:extLst>
              <a:ext uri="{FF2B5EF4-FFF2-40B4-BE49-F238E27FC236}">
                <a16:creationId xmlns:a16="http://schemas.microsoft.com/office/drawing/2014/main" id="{E2D9CA72-4574-3DA5-5BBF-41A88214AC30}"/>
              </a:ext>
            </a:extLst>
          </p:cNvPr>
          <p:cNvCxnSpPr>
            <a:cxnSpLocks/>
          </p:cNvCxnSpPr>
          <p:nvPr/>
        </p:nvCxnSpPr>
        <p:spPr>
          <a:xfrm flipH="1">
            <a:off x="3718233" y="3314016"/>
            <a:ext cx="148478" cy="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單箭頭接點 400">
            <a:extLst>
              <a:ext uri="{FF2B5EF4-FFF2-40B4-BE49-F238E27FC236}">
                <a16:creationId xmlns:a16="http://schemas.microsoft.com/office/drawing/2014/main" id="{87122A9C-C97B-CF04-ED1D-B6219EECE6A4}"/>
              </a:ext>
            </a:extLst>
          </p:cNvPr>
          <p:cNvCxnSpPr>
            <a:cxnSpLocks/>
          </p:cNvCxnSpPr>
          <p:nvPr/>
        </p:nvCxnSpPr>
        <p:spPr>
          <a:xfrm flipH="1">
            <a:off x="3705851" y="3194510"/>
            <a:ext cx="148478" cy="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文字方塊 402">
            <a:extLst>
              <a:ext uri="{FF2B5EF4-FFF2-40B4-BE49-F238E27FC236}">
                <a16:creationId xmlns:a16="http://schemas.microsoft.com/office/drawing/2014/main" id="{0A1FF0A6-F7B5-D19D-126A-2D69173B33C2}"/>
              </a:ext>
            </a:extLst>
          </p:cNvPr>
          <p:cNvSpPr txBox="1"/>
          <p:nvPr/>
        </p:nvSpPr>
        <p:spPr>
          <a:xfrm>
            <a:off x="3222845" y="2620853"/>
            <a:ext cx="1266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蓋上合紙</a:t>
            </a:r>
            <a:endParaRPr lang="zh-TW" altLang="en-US" dirty="0"/>
          </a:p>
        </p:txBody>
      </p:sp>
      <p:sp>
        <p:nvSpPr>
          <p:cNvPr id="405" name="手繪多邊形: 圖案 404">
            <a:extLst>
              <a:ext uri="{FF2B5EF4-FFF2-40B4-BE49-F238E27FC236}">
                <a16:creationId xmlns:a16="http://schemas.microsoft.com/office/drawing/2014/main" id="{9AADD63C-9096-4825-A953-03C96878437D}"/>
              </a:ext>
            </a:extLst>
          </p:cNvPr>
          <p:cNvSpPr/>
          <p:nvPr/>
        </p:nvSpPr>
        <p:spPr>
          <a:xfrm>
            <a:off x="3898758" y="3600039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6" name="手繪多邊形: 圖案 405">
            <a:extLst>
              <a:ext uri="{FF2B5EF4-FFF2-40B4-BE49-F238E27FC236}">
                <a16:creationId xmlns:a16="http://schemas.microsoft.com/office/drawing/2014/main" id="{BDAB81E7-A227-DB13-D5BF-46219C51FCEF}"/>
              </a:ext>
            </a:extLst>
          </p:cNvPr>
          <p:cNvSpPr/>
          <p:nvPr/>
        </p:nvSpPr>
        <p:spPr>
          <a:xfrm>
            <a:off x="3908878" y="3733401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7" name="手繪多邊形: 圖案 406">
            <a:extLst>
              <a:ext uri="{FF2B5EF4-FFF2-40B4-BE49-F238E27FC236}">
                <a16:creationId xmlns:a16="http://schemas.microsoft.com/office/drawing/2014/main" id="{C53DF919-4F38-29D6-724D-8B83BC8D1C85}"/>
              </a:ext>
            </a:extLst>
          </p:cNvPr>
          <p:cNvSpPr/>
          <p:nvPr/>
        </p:nvSpPr>
        <p:spPr>
          <a:xfrm>
            <a:off x="3925147" y="3852377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8" name="手繪多邊形: 圖案 407">
            <a:extLst>
              <a:ext uri="{FF2B5EF4-FFF2-40B4-BE49-F238E27FC236}">
                <a16:creationId xmlns:a16="http://schemas.microsoft.com/office/drawing/2014/main" id="{4B0FD070-2893-C4D2-8CB5-14DAA62F0851}"/>
              </a:ext>
            </a:extLst>
          </p:cNvPr>
          <p:cNvSpPr/>
          <p:nvPr/>
        </p:nvSpPr>
        <p:spPr>
          <a:xfrm>
            <a:off x="3931888" y="3950589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9" name="矩形: 圓角 408">
            <a:extLst>
              <a:ext uri="{FF2B5EF4-FFF2-40B4-BE49-F238E27FC236}">
                <a16:creationId xmlns:a16="http://schemas.microsoft.com/office/drawing/2014/main" id="{ACA32E16-BB99-1B1E-22DD-56EBD0F708E2}"/>
              </a:ext>
            </a:extLst>
          </p:cNvPr>
          <p:cNvSpPr/>
          <p:nvPr/>
        </p:nvSpPr>
        <p:spPr>
          <a:xfrm>
            <a:off x="3846699" y="3497335"/>
            <a:ext cx="354867" cy="59809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0" name="文字方塊 409">
            <a:extLst>
              <a:ext uri="{FF2B5EF4-FFF2-40B4-BE49-F238E27FC236}">
                <a16:creationId xmlns:a16="http://schemas.microsoft.com/office/drawing/2014/main" id="{E423E5E7-B53A-6660-BB07-588ECE0E21FD}"/>
              </a:ext>
            </a:extLst>
          </p:cNvPr>
          <p:cNvSpPr txBox="1"/>
          <p:nvPr/>
        </p:nvSpPr>
        <p:spPr>
          <a:xfrm>
            <a:off x="3897863" y="3497736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TW" altLang="en-US" sz="1200" b="1" dirty="0">
                <a:solidFill>
                  <a:srgbClr val="FF0000"/>
                </a:solidFill>
                <a:latin typeface="+mn-ea"/>
                <a:cs typeface="Meiryo" charset="-128"/>
              </a:rPr>
              <a:t>污殘留</a:t>
            </a:r>
          </a:p>
        </p:txBody>
      </p:sp>
      <p:sp>
        <p:nvSpPr>
          <p:cNvPr id="3" name="テキスト ボックス 15">
            <a:extLst>
              <a:ext uri="{FF2B5EF4-FFF2-40B4-BE49-F238E27FC236}">
                <a16:creationId xmlns:a16="http://schemas.microsoft.com/office/drawing/2014/main" id="{F64325E1-B7CA-C597-E3DA-ABECE69DF5E4}"/>
              </a:ext>
            </a:extLst>
          </p:cNvPr>
          <p:cNvSpPr txBox="1"/>
          <p:nvPr/>
        </p:nvSpPr>
        <p:spPr>
          <a:xfrm>
            <a:off x="245000" y="859676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※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洗淨後→放置、運送過程中，外亂因素造成的汙染！</a:t>
            </a:r>
            <a:endParaRPr kumimoji="1" lang="zh-TW" altLang="en-US" sz="2400" b="1" dirty="0">
              <a:solidFill>
                <a:srgbClr val="000000"/>
              </a:solidFill>
              <a:latin typeface="+mn-ea"/>
              <a:cs typeface="Meiryo" charset="-128"/>
            </a:endParaRPr>
          </a:p>
        </p:txBody>
      </p:sp>
      <p:sp>
        <p:nvSpPr>
          <p:cNvPr id="6" name="正方形/長方形 18">
            <a:extLst>
              <a:ext uri="{FF2B5EF4-FFF2-40B4-BE49-F238E27FC236}">
                <a16:creationId xmlns:a16="http://schemas.microsoft.com/office/drawing/2014/main" id="{B1364618-89E1-1703-1E9A-B836B6C5EF3F}"/>
              </a:ext>
            </a:extLst>
          </p:cNvPr>
          <p:cNvSpPr/>
          <p:nvPr/>
        </p:nvSpPr>
        <p:spPr>
          <a:xfrm>
            <a:off x="385803" y="1311120"/>
            <a:ext cx="148470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+mn-ea"/>
              </a:rPr>
              <a:t>● 現況確認：</a:t>
            </a:r>
            <a:endParaRPr lang="en-US" altLang="zh-TW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正方形/長方形 18">
            <a:extLst>
              <a:ext uri="{FF2B5EF4-FFF2-40B4-BE49-F238E27FC236}">
                <a16:creationId xmlns:a16="http://schemas.microsoft.com/office/drawing/2014/main" id="{DED9227E-5808-F12F-00EC-F06C073A6D6D}"/>
              </a:ext>
            </a:extLst>
          </p:cNvPr>
          <p:cNvSpPr/>
          <p:nvPr/>
        </p:nvSpPr>
        <p:spPr>
          <a:xfrm>
            <a:off x="598128" y="1639900"/>
            <a:ext cx="396775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500" b="1" dirty="0">
                <a:solidFill>
                  <a:srgbClr val="000000"/>
                </a:solidFill>
                <a:latin typeface="Meiryo UI (本文)"/>
              </a:rPr>
              <a:t>◎ 樣本外亂欠點分析：</a:t>
            </a:r>
            <a:r>
              <a:rPr lang="zh-TW" altLang="en-US" sz="1500" b="1" dirty="0">
                <a:solidFill>
                  <a:srgbClr val="FF0000"/>
                </a:solidFill>
                <a:latin typeface="Meiryo UI (本文)"/>
              </a:rPr>
              <a:t>毛屑、合紙污濁、灰塵</a:t>
            </a:r>
            <a:endParaRPr lang="en-US" altLang="zh-TW" sz="1500" b="1" dirty="0">
              <a:solidFill>
                <a:srgbClr val="FF0000"/>
              </a:solidFill>
              <a:latin typeface="Meiryo UI (本文)"/>
            </a:endParaRPr>
          </a:p>
        </p:txBody>
      </p:sp>
      <p:sp>
        <p:nvSpPr>
          <p:cNvPr id="8" name="正方形/長方形 18">
            <a:extLst>
              <a:ext uri="{FF2B5EF4-FFF2-40B4-BE49-F238E27FC236}">
                <a16:creationId xmlns:a16="http://schemas.microsoft.com/office/drawing/2014/main" id="{6E69B962-A47E-F456-87EA-F6FAE43F246B}"/>
              </a:ext>
            </a:extLst>
          </p:cNvPr>
          <p:cNvSpPr/>
          <p:nvPr/>
        </p:nvSpPr>
        <p:spPr>
          <a:xfrm>
            <a:off x="852000" y="1986524"/>
            <a:ext cx="3005951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500" b="1" dirty="0">
                <a:solidFill>
                  <a:srgbClr val="FF0000"/>
                </a:solidFill>
                <a:latin typeface="Meiryo UI (本文)"/>
              </a:rPr>
              <a:t>問題點</a:t>
            </a:r>
            <a:r>
              <a:rPr lang="zh-TW" altLang="en-US" sz="1500" b="1" dirty="0">
                <a:solidFill>
                  <a:srgbClr val="000000"/>
                </a:solidFill>
                <a:latin typeface="Meiryo UI (本文)"/>
              </a:rPr>
              <a:t>→台車上</a:t>
            </a:r>
            <a:r>
              <a:rPr lang="zh-TW" altLang="en-US" sz="15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合紙</a:t>
            </a:r>
            <a:r>
              <a:rPr lang="zh-TW" altLang="en-US" sz="1500" b="1" dirty="0">
                <a:solidFill>
                  <a:srgbClr val="000000"/>
                </a:solidFill>
                <a:latin typeface="Meiryo UI (本文)"/>
              </a:rPr>
              <a:t>、移動中</a:t>
            </a:r>
            <a:r>
              <a:rPr lang="zh-TW" altLang="en-US" sz="15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落塵</a:t>
            </a:r>
            <a:endParaRPr lang="en-US" altLang="zh-TW" sz="1500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4AB3AF6-52C4-5C48-12E9-C517A70BA6FF}"/>
              </a:ext>
            </a:extLst>
          </p:cNvPr>
          <p:cNvGrpSpPr/>
          <p:nvPr/>
        </p:nvGrpSpPr>
        <p:grpSpPr>
          <a:xfrm>
            <a:off x="4161228" y="2190610"/>
            <a:ext cx="1116333" cy="1139501"/>
            <a:chOff x="4446629" y="2190610"/>
            <a:chExt cx="1116333" cy="1139501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5379651-62AE-CFB5-4B36-1CCFF47C5AD5}"/>
                </a:ext>
              </a:extLst>
            </p:cNvPr>
            <p:cNvGrpSpPr/>
            <p:nvPr/>
          </p:nvGrpSpPr>
          <p:grpSpPr>
            <a:xfrm>
              <a:off x="4446629" y="2190610"/>
              <a:ext cx="1116333" cy="959625"/>
              <a:chOff x="4446629" y="2190610"/>
              <a:chExt cx="1116333" cy="959625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AEC2E27A-C29B-04F1-BE24-6E4A65296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18019885">
                <a:off x="4499087" y="2307204"/>
                <a:ext cx="790573" cy="895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7A190B8-B752-328E-3012-B3BA70BA06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4238316" flipH="1">
                <a:off x="4719931" y="2138152"/>
                <a:ext cx="790573" cy="895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箭號: 向右 48">
              <a:extLst>
                <a:ext uri="{FF2B5EF4-FFF2-40B4-BE49-F238E27FC236}">
                  <a16:creationId xmlns:a16="http://schemas.microsoft.com/office/drawing/2014/main" id="{C4A64B78-1D89-70E8-ACFD-36BC334E861B}"/>
                </a:ext>
              </a:extLst>
            </p:cNvPr>
            <p:cNvSpPr/>
            <p:nvPr/>
          </p:nvSpPr>
          <p:spPr>
            <a:xfrm rot="5400000">
              <a:off x="4716303" y="2812113"/>
              <a:ext cx="405077" cy="630919"/>
            </a:xfrm>
            <a:custGeom>
              <a:avLst/>
              <a:gdLst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7" fmla="*/ 0 w 726828"/>
                <a:gd name="connsiteY7" fmla="*/ 269036 h 1005800"/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7" fmla="*/ 91440 w 726828"/>
                <a:gd name="connsiteY7" fmla="*/ 360476 h 1005800"/>
                <a:gd name="connsiteX0" fmla="*/ 0 w 726828"/>
                <a:gd name="connsiteY0" fmla="*/ 269036 h 1005800"/>
                <a:gd name="connsiteX1" fmla="*/ 363414 w 726828"/>
                <a:gd name="connsiteY1" fmla="*/ 269036 h 1005800"/>
                <a:gd name="connsiteX2" fmla="*/ 363414 w 726828"/>
                <a:gd name="connsiteY2" fmla="*/ 0 h 1005800"/>
                <a:gd name="connsiteX3" fmla="*/ 726828 w 726828"/>
                <a:gd name="connsiteY3" fmla="*/ 502900 h 1005800"/>
                <a:gd name="connsiteX4" fmla="*/ 363414 w 726828"/>
                <a:gd name="connsiteY4" fmla="*/ 1005800 h 1005800"/>
                <a:gd name="connsiteX5" fmla="*/ 363414 w 726828"/>
                <a:gd name="connsiteY5" fmla="*/ 736764 h 1005800"/>
                <a:gd name="connsiteX6" fmla="*/ 0 w 726828"/>
                <a:gd name="connsiteY6" fmla="*/ 736764 h 1005800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1873414"/>
                <a:gd name="connsiteX1" fmla="*/ 369764 w 733178"/>
                <a:gd name="connsiteY1" fmla="*/ 1136650 h 1873414"/>
                <a:gd name="connsiteX2" fmla="*/ 369764 w 733178"/>
                <a:gd name="connsiteY2" fmla="*/ 867614 h 1873414"/>
                <a:gd name="connsiteX3" fmla="*/ 733178 w 733178"/>
                <a:gd name="connsiteY3" fmla="*/ 1370514 h 1873414"/>
                <a:gd name="connsiteX4" fmla="*/ 369764 w 733178"/>
                <a:gd name="connsiteY4" fmla="*/ 1873414 h 1873414"/>
                <a:gd name="connsiteX5" fmla="*/ 369764 w 733178"/>
                <a:gd name="connsiteY5" fmla="*/ 1604378 h 1873414"/>
                <a:gd name="connsiteX6" fmla="*/ 6350 w 733178"/>
                <a:gd name="connsiteY6" fmla="*/ 1604378 h 1873414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  <a:gd name="connsiteX0" fmla="*/ 0 w 733178"/>
                <a:gd name="connsiteY0" fmla="*/ 0 h 2744203"/>
                <a:gd name="connsiteX1" fmla="*/ 369764 w 733178"/>
                <a:gd name="connsiteY1" fmla="*/ 1136650 h 2744203"/>
                <a:gd name="connsiteX2" fmla="*/ 369764 w 733178"/>
                <a:gd name="connsiteY2" fmla="*/ 867614 h 2744203"/>
                <a:gd name="connsiteX3" fmla="*/ 733178 w 733178"/>
                <a:gd name="connsiteY3" fmla="*/ 1370514 h 2744203"/>
                <a:gd name="connsiteX4" fmla="*/ 369764 w 733178"/>
                <a:gd name="connsiteY4" fmla="*/ 1873414 h 2744203"/>
                <a:gd name="connsiteX5" fmla="*/ 369764 w 733178"/>
                <a:gd name="connsiteY5" fmla="*/ 1604378 h 2744203"/>
                <a:gd name="connsiteX6" fmla="*/ 3175 w 733178"/>
                <a:gd name="connsiteY6" fmla="*/ 2744203 h 274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3178" h="2744203">
                  <a:moveTo>
                    <a:pt x="0" y="0"/>
                  </a:moveTo>
                  <a:cubicBezTo>
                    <a:pt x="2605" y="690033"/>
                    <a:pt x="195709" y="999067"/>
                    <a:pt x="369764" y="1136650"/>
                  </a:cubicBezTo>
                  <a:lnTo>
                    <a:pt x="369764" y="867614"/>
                  </a:lnTo>
                  <a:lnTo>
                    <a:pt x="733178" y="1370514"/>
                  </a:lnTo>
                  <a:lnTo>
                    <a:pt x="369764" y="1873414"/>
                  </a:lnTo>
                  <a:lnTo>
                    <a:pt x="369764" y="1604378"/>
                  </a:lnTo>
                  <a:cubicBezTo>
                    <a:pt x="222168" y="1765245"/>
                    <a:pt x="1546" y="2056286"/>
                    <a:pt x="3175" y="2744203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C4CFDB3-7200-11CF-C4A2-9FBD86F84AC5}"/>
                </a:ext>
              </a:extLst>
            </p:cNvPr>
            <p:cNvSpPr txBox="1"/>
            <p:nvPr/>
          </p:nvSpPr>
          <p:spPr>
            <a:xfrm>
              <a:off x="4622418" y="229603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+mn-ea"/>
                  <a:cs typeface="Meiryo" charset="-128"/>
                </a:rPr>
                <a:t>灰塵</a:t>
              </a:r>
            </a:p>
          </p:txBody>
        </p:sp>
      </p:grpSp>
      <p:sp>
        <p:nvSpPr>
          <p:cNvPr id="16" name="弧形 15">
            <a:extLst>
              <a:ext uri="{FF2B5EF4-FFF2-40B4-BE49-F238E27FC236}">
                <a16:creationId xmlns:a16="http://schemas.microsoft.com/office/drawing/2014/main" id="{AA858141-15DC-876C-F9DD-564B17ED7917}"/>
              </a:ext>
            </a:extLst>
          </p:cNvPr>
          <p:cNvSpPr/>
          <p:nvPr/>
        </p:nvSpPr>
        <p:spPr>
          <a:xfrm rot="3123246">
            <a:off x="3523149" y="3638889"/>
            <a:ext cx="1286091" cy="1427909"/>
          </a:xfrm>
          <a:prstGeom prst="arc">
            <a:avLst>
              <a:gd name="adj1" fmla="val 15828203"/>
              <a:gd name="adj2" fmla="val 39218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正方形/長方形 18">
            <a:extLst>
              <a:ext uri="{FF2B5EF4-FFF2-40B4-BE49-F238E27FC236}">
                <a16:creationId xmlns:a16="http://schemas.microsoft.com/office/drawing/2014/main" id="{DD8EB976-9FDA-08FE-5B68-F392AE9C9D79}"/>
              </a:ext>
            </a:extLst>
          </p:cNvPr>
          <p:cNvSpPr/>
          <p:nvPr/>
        </p:nvSpPr>
        <p:spPr>
          <a:xfrm>
            <a:off x="6116241" y="1323495"/>
            <a:ext cx="43495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● 對策：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自製密封式樣本放置箱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(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P.P.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BOX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)</a:t>
            </a:r>
          </a:p>
        </p:txBody>
      </p:sp>
      <p:sp>
        <p:nvSpPr>
          <p:cNvPr id="18" name="正方形/長方形 18">
            <a:extLst>
              <a:ext uri="{FF2B5EF4-FFF2-40B4-BE49-F238E27FC236}">
                <a16:creationId xmlns:a16="http://schemas.microsoft.com/office/drawing/2014/main" id="{2CC7E27A-B745-91C5-E540-8181DC678CE5}"/>
              </a:ext>
            </a:extLst>
          </p:cNvPr>
          <p:cNvSpPr/>
          <p:nvPr/>
        </p:nvSpPr>
        <p:spPr>
          <a:xfrm>
            <a:off x="6338056" y="1639900"/>
            <a:ext cx="5373651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500" b="1" dirty="0">
                <a:solidFill>
                  <a:srgbClr val="000000"/>
                </a:solidFill>
                <a:latin typeface="Meiryo UI (本文)"/>
              </a:rPr>
              <a:t>◎ </a:t>
            </a:r>
            <a:r>
              <a:rPr lang="en-US" altLang="zh-TW" sz="1500" b="1" dirty="0">
                <a:solidFill>
                  <a:srgbClr val="000000"/>
                </a:solidFill>
                <a:latin typeface="Meiryo UI (本文)"/>
              </a:rPr>
              <a:t>P.P. BOX</a:t>
            </a:r>
            <a:r>
              <a:rPr lang="zh-TW" altLang="en-US" sz="1500" b="1" dirty="0">
                <a:solidFill>
                  <a:srgbClr val="000000"/>
                </a:solidFill>
                <a:latin typeface="Meiryo UI (本文)"/>
              </a:rPr>
              <a:t>改造：</a:t>
            </a:r>
            <a:r>
              <a:rPr lang="zh-TW" altLang="en-US" sz="15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自行設計尺寸與結構，並自行組裝、測試</a:t>
            </a:r>
            <a:endParaRPr lang="en-US" altLang="zh-TW" sz="1500" b="1" dirty="0">
              <a:solidFill>
                <a:srgbClr val="000000"/>
              </a:solidFill>
              <a:latin typeface="Meiryo UI (本文)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01DD60B-77FF-9FD1-6F25-1D98744C631B}"/>
              </a:ext>
            </a:extLst>
          </p:cNvPr>
          <p:cNvGrpSpPr/>
          <p:nvPr/>
        </p:nvGrpSpPr>
        <p:grpSpPr>
          <a:xfrm>
            <a:off x="6648333" y="1894074"/>
            <a:ext cx="1217841" cy="1673411"/>
            <a:chOff x="6432404" y="1945830"/>
            <a:chExt cx="1217841" cy="1673411"/>
          </a:xfrm>
        </p:grpSpPr>
        <p:pic>
          <p:nvPicPr>
            <p:cNvPr id="20" name="Image 3" descr="Image 3">
              <a:extLst>
                <a:ext uri="{FF2B5EF4-FFF2-40B4-BE49-F238E27FC236}">
                  <a16:creationId xmlns:a16="http://schemas.microsoft.com/office/drawing/2014/main" id="{00000000-0008-0000-0000-00001D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2404" y="2197241"/>
              <a:ext cx="1217841" cy="1422000"/>
            </a:xfrm>
            <a:prstGeom prst="rect">
              <a:avLst/>
            </a:prstGeom>
          </p:spPr>
        </p:pic>
        <p:sp>
          <p:nvSpPr>
            <p:cNvPr id="23" name="正方形/長方形 18">
              <a:extLst>
                <a:ext uri="{FF2B5EF4-FFF2-40B4-BE49-F238E27FC236}">
                  <a16:creationId xmlns:a16="http://schemas.microsoft.com/office/drawing/2014/main" id="{46E8804F-C535-CC48-3C7F-C7D6D9174BBC}"/>
                </a:ext>
              </a:extLst>
            </p:cNvPr>
            <p:cNvSpPr/>
            <p:nvPr/>
          </p:nvSpPr>
          <p:spPr>
            <a:xfrm>
              <a:off x="6541384" y="1945830"/>
              <a:ext cx="954107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500" b="1" dirty="0">
                  <a:solidFill>
                    <a:srgbClr val="0000FF"/>
                  </a:solidFill>
                  <a:latin typeface="Meiryo UI (本文)"/>
                </a:rPr>
                <a:t>切割材料</a:t>
              </a:r>
              <a:endParaRPr lang="en-US" altLang="zh-TW" sz="1500" b="1" u="sng" dirty="0">
                <a:solidFill>
                  <a:srgbClr val="0000FF"/>
                </a:solidFill>
                <a:latin typeface="Meiryo UI (本文)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193BA8-9051-6EE7-43BF-44F9932C8067}"/>
              </a:ext>
            </a:extLst>
          </p:cNvPr>
          <p:cNvGrpSpPr/>
          <p:nvPr/>
        </p:nvGrpSpPr>
        <p:grpSpPr>
          <a:xfrm>
            <a:off x="8581023" y="1900277"/>
            <a:ext cx="1231805" cy="1672052"/>
            <a:chOff x="8075616" y="1952033"/>
            <a:chExt cx="1231805" cy="1672052"/>
          </a:xfrm>
        </p:grpSpPr>
        <p:pic>
          <p:nvPicPr>
            <p:cNvPr id="21" name="Image 6" descr="Image 6">
              <a:extLst>
                <a:ext uri="{FF2B5EF4-FFF2-40B4-BE49-F238E27FC236}">
                  <a16:creationId xmlns:a16="http://schemas.microsoft.com/office/drawing/2014/main" id="{00000000-0008-0000-0000-00001E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616" y="2202085"/>
              <a:ext cx="1231805" cy="1422000"/>
            </a:xfrm>
            <a:prstGeom prst="rect">
              <a:avLst/>
            </a:prstGeom>
          </p:spPr>
        </p:pic>
        <p:sp>
          <p:nvSpPr>
            <p:cNvPr id="24" name="正方形/長方形 18">
              <a:extLst>
                <a:ext uri="{FF2B5EF4-FFF2-40B4-BE49-F238E27FC236}">
                  <a16:creationId xmlns:a16="http://schemas.microsoft.com/office/drawing/2014/main" id="{CF6A64CC-A1A4-F56C-AD8A-C2EC3BD10D80}"/>
                </a:ext>
              </a:extLst>
            </p:cNvPr>
            <p:cNvSpPr/>
            <p:nvPr/>
          </p:nvSpPr>
          <p:spPr>
            <a:xfrm>
              <a:off x="8186469" y="1952033"/>
              <a:ext cx="954107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500" b="1" dirty="0">
                  <a:solidFill>
                    <a:srgbClr val="0000FF"/>
                  </a:solidFill>
                  <a:latin typeface="Meiryo UI (本文)"/>
                </a:rPr>
                <a:t>組裝黏合</a:t>
              </a:r>
              <a:endParaRPr lang="en-US" altLang="zh-TW" sz="1500" b="1" u="sng" dirty="0">
                <a:solidFill>
                  <a:srgbClr val="0000FF"/>
                </a:solidFill>
                <a:latin typeface="Meiryo UI (本文)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D7F46A7-4BB4-0897-344D-852F82E74065}"/>
              </a:ext>
            </a:extLst>
          </p:cNvPr>
          <p:cNvGrpSpPr/>
          <p:nvPr/>
        </p:nvGrpSpPr>
        <p:grpSpPr>
          <a:xfrm>
            <a:off x="10526958" y="1894075"/>
            <a:ext cx="1236680" cy="1680322"/>
            <a:chOff x="10526958" y="1945831"/>
            <a:chExt cx="1236680" cy="1680322"/>
          </a:xfrm>
        </p:grpSpPr>
        <p:pic>
          <p:nvPicPr>
            <p:cNvPr id="22" name="Image 2" descr="Image 2">
              <a:extLst>
                <a:ext uri="{FF2B5EF4-FFF2-40B4-BE49-F238E27FC236}">
                  <a16:creationId xmlns:a16="http://schemas.microsoft.com/office/drawing/2014/main" id="{00000000-0008-0000-0000-000021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9638" y="2203591"/>
              <a:ext cx="1224000" cy="1422562"/>
            </a:xfrm>
            <a:prstGeom prst="rect">
              <a:avLst/>
            </a:prstGeom>
          </p:spPr>
        </p:pic>
        <p:sp>
          <p:nvSpPr>
            <p:cNvPr id="27" name="正方形/長方形 18">
              <a:extLst>
                <a:ext uri="{FF2B5EF4-FFF2-40B4-BE49-F238E27FC236}">
                  <a16:creationId xmlns:a16="http://schemas.microsoft.com/office/drawing/2014/main" id="{9EBD48C4-AFDF-60FA-28C0-9A483BD7896E}"/>
                </a:ext>
              </a:extLst>
            </p:cNvPr>
            <p:cNvSpPr/>
            <p:nvPr/>
          </p:nvSpPr>
          <p:spPr>
            <a:xfrm>
              <a:off x="10526958" y="1945831"/>
              <a:ext cx="1146468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500" b="1" dirty="0">
                  <a:solidFill>
                    <a:srgbClr val="0000FF"/>
                  </a:solidFill>
                  <a:latin typeface="Meiryo UI (本文)"/>
                </a:rPr>
                <a:t>安全面測試</a:t>
              </a:r>
              <a:endParaRPr lang="en-US" altLang="zh-TW" sz="1500" b="1" dirty="0">
                <a:solidFill>
                  <a:srgbClr val="0000FF"/>
                </a:solidFill>
                <a:latin typeface="Meiryo UI (本文)"/>
              </a:endParaRPr>
            </a:p>
          </p:txBody>
        </p:sp>
      </p:grpSp>
      <p:sp>
        <p:nvSpPr>
          <p:cNvPr id="34" name="箭號: 向右 48">
            <a:extLst>
              <a:ext uri="{FF2B5EF4-FFF2-40B4-BE49-F238E27FC236}">
                <a16:creationId xmlns:a16="http://schemas.microsoft.com/office/drawing/2014/main" id="{B51FA921-4ECB-7944-3CAB-42143DE9CC15}"/>
              </a:ext>
            </a:extLst>
          </p:cNvPr>
          <p:cNvSpPr/>
          <p:nvPr/>
        </p:nvSpPr>
        <p:spPr>
          <a:xfrm>
            <a:off x="8015080" y="2489259"/>
            <a:ext cx="405077" cy="72749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78" h="2744203">
                <a:moveTo>
                  <a:pt x="0" y="0"/>
                </a:moveTo>
                <a:cubicBezTo>
                  <a:pt x="2605" y="690033"/>
                  <a:pt x="195709" y="999067"/>
                  <a:pt x="369764" y="1136650"/>
                </a:cubicBezTo>
                <a:lnTo>
                  <a:pt x="369764" y="867614"/>
                </a:lnTo>
                <a:lnTo>
                  <a:pt x="733178" y="1370514"/>
                </a:lnTo>
                <a:lnTo>
                  <a:pt x="369764" y="1873414"/>
                </a:lnTo>
                <a:lnTo>
                  <a:pt x="369764" y="1604378"/>
                </a:lnTo>
                <a:cubicBezTo>
                  <a:pt x="222168" y="1765245"/>
                  <a:pt x="1546" y="2056286"/>
                  <a:pt x="3175" y="27442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箭號: 向右 48">
            <a:extLst>
              <a:ext uri="{FF2B5EF4-FFF2-40B4-BE49-F238E27FC236}">
                <a16:creationId xmlns:a16="http://schemas.microsoft.com/office/drawing/2014/main" id="{62B718CA-7397-B421-75E6-D753A9914464}"/>
              </a:ext>
            </a:extLst>
          </p:cNvPr>
          <p:cNvSpPr/>
          <p:nvPr/>
        </p:nvSpPr>
        <p:spPr>
          <a:xfrm>
            <a:off x="9967354" y="2489259"/>
            <a:ext cx="405077" cy="72749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78" h="2744203">
                <a:moveTo>
                  <a:pt x="0" y="0"/>
                </a:moveTo>
                <a:cubicBezTo>
                  <a:pt x="2605" y="690033"/>
                  <a:pt x="195709" y="999067"/>
                  <a:pt x="369764" y="1136650"/>
                </a:cubicBezTo>
                <a:lnTo>
                  <a:pt x="369764" y="867614"/>
                </a:lnTo>
                <a:lnTo>
                  <a:pt x="733178" y="1370514"/>
                </a:lnTo>
                <a:lnTo>
                  <a:pt x="369764" y="1873414"/>
                </a:lnTo>
                <a:lnTo>
                  <a:pt x="369764" y="1604378"/>
                </a:lnTo>
                <a:cubicBezTo>
                  <a:pt x="222168" y="1765245"/>
                  <a:pt x="1546" y="2056286"/>
                  <a:pt x="3175" y="2744203"/>
                </a:cubicBez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正方形/長方形 18">
            <a:extLst>
              <a:ext uri="{FF2B5EF4-FFF2-40B4-BE49-F238E27FC236}">
                <a16:creationId xmlns:a16="http://schemas.microsoft.com/office/drawing/2014/main" id="{AF1BF9C3-3513-1BD4-2FE1-B5347B120D38}"/>
              </a:ext>
            </a:extLst>
          </p:cNvPr>
          <p:cNvSpPr/>
          <p:nvPr/>
        </p:nvSpPr>
        <p:spPr>
          <a:xfrm>
            <a:off x="6116241" y="3555940"/>
            <a:ext cx="586115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● 對策後：</a:t>
            </a:r>
            <a:endParaRPr lang="en-US" altLang="zh-TW" sz="1600" b="1" dirty="0">
              <a:solidFill>
                <a:srgbClr val="000000"/>
              </a:solidFill>
              <a:latin typeface="Meiryo UI (本文)"/>
            </a:endParaRPr>
          </a:p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          洗淨後→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收率樣本取外放置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P.P.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BOX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並加蓋</a:t>
            </a:r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→收率檢查</a:t>
            </a:r>
            <a:endParaRPr lang="en-US" altLang="zh-TW" sz="1600" b="1" dirty="0">
              <a:solidFill>
                <a:srgbClr val="000000"/>
              </a:solidFill>
              <a:latin typeface="Meiryo UI (本文)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5B33DBA-5812-236D-62D3-89E7F651E177}"/>
              </a:ext>
            </a:extLst>
          </p:cNvPr>
          <p:cNvGrpSpPr/>
          <p:nvPr/>
        </p:nvGrpSpPr>
        <p:grpSpPr>
          <a:xfrm>
            <a:off x="6394181" y="4415147"/>
            <a:ext cx="630848" cy="1283405"/>
            <a:chOff x="6394181" y="4415147"/>
            <a:chExt cx="630848" cy="1283405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697D4B97-A50F-8F82-F6F7-5E8EC2926431}"/>
                </a:ext>
              </a:extLst>
            </p:cNvPr>
            <p:cNvSpPr/>
            <p:nvPr/>
          </p:nvSpPr>
          <p:spPr>
            <a:xfrm>
              <a:off x="6394181" y="4415147"/>
              <a:ext cx="374415" cy="1283405"/>
            </a:xfrm>
            <a:prstGeom prst="roundRect">
              <a:avLst>
                <a:gd name="adj" fmla="val 9883"/>
              </a:avLst>
            </a:prstGeom>
            <a:solidFill>
              <a:srgbClr val="323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/>
                <a:t>洗淨後</a:t>
              </a:r>
            </a:p>
          </p:txBody>
        </p:sp>
        <p:sp>
          <p:nvSpPr>
            <p:cNvPr id="39" name="箭號: 向右 38">
              <a:extLst>
                <a:ext uri="{FF2B5EF4-FFF2-40B4-BE49-F238E27FC236}">
                  <a16:creationId xmlns:a16="http://schemas.microsoft.com/office/drawing/2014/main" id="{397DFFBB-D29E-E44B-E44D-E689BFA86621}"/>
                </a:ext>
              </a:extLst>
            </p:cNvPr>
            <p:cNvSpPr/>
            <p:nvPr/>
          </p:nvSpPr>
          <p:spPr>
            <a:xfrm>
              <a:off x="6806790" y="4836072"/>
              <a:ext cx="218239" cy="44569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60A3D45-5D8C-11F1-0584-5499B1485463}"/>
              </a:ext>
            </a:extLst>
          </p:cNvPr>
          <p:cNvGrpSpPr/>
          <p:nvPr/>
        </p:nvGrpSpPr>
        <p:grpSpPr>
          <a:xfrm>
            <a:off x="7126346" y="4149549"/>
            <a:ext cx="1863897" cy="1677125"/>
            <a:chOff x="6936878" y="4149549"/>
            <a:chExt cx="1863897" cy="1677125"/>
          </a:xfrm>
        </p:grpSpPr>
        <p:pic>
          <p:nvPicPr>
            <p:cNvPr id="40" name="Image 3" descr="Image 3">
              <a:extLst>
                <a:ext uri="{FF2B5EF4-FFF2-40B4-BE49-F238E27FC236}">
                  <a16:creationId xmlns:a16="http://schemas.microsoft.com/office/drawing/2014/main" id="{6F75497F-FF27-9EB8-1D83-81DBB1AEF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6878" y="4149549"/>
              <a:ext cx="1805716" cy="1612179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24A8C8EB-816D-832B-14E0-3F420FDE1883}"/>
                </a:ext>
              </a:extLst>
            </p:cNvPr>
            <p:cNvSpPr txBox="1"/>
            <p:nvPr/>
          </p:nvSpPr>
          <p:spPr>
            <a:xfrm>
              <a:off x="7161544" y="5457342"/>
              <a:ext cx="16392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i="0" dirty="0">
                  <a:solidFill>
                    <a:srgbClr val="000000"/>
                  </a:solidFill>
                  <a:effectLst>
                    <a:outerShdw blurRad="12700" dist="38100" dir="2700000" algn="tl" rotWithShape="0">
                      <a:schemeClr val="bg1">
                        <a:alpha val="95000"/>
                      </a:scheme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放置</a:t>
              </a:r>
              <a:r>
                <a:rPr lang="en-US" altLang="zh-TW" b="1" i="0" dirty="0">
                  <a:solidFill>
                    <a:srgbClr val="000000"/>
                  </a:solidFill>
                  <a:effectLst>
                    <a:outerShdw blurRad="12700" dist="38100" dir="2700000" algn="tl" rotWithShape="0">
                      <a:schemeClr val="bg1">
                        <a:alpha val="95000"/>
                      </a:scheme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P.P. BOX</a:t>
              </a:r>
              <a:endParaRPr lang="zh-TW" altLang="en-US" dirty="0">
                <a:solidFill>
                  <a:srgbClr val="000000"/>
                </a:solidFill>
                <a:effectLst>
                  <a:outerShdw blurRad="12700" dist="38100" dir="2700000" algn="tl" rotWithShape="0">
                    <a:schemeClr val="bg1">
                      <a:alpha val="95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0D74E932-CE89-F4B3-A209-05A87F2F264E}"/>
              </a:ext>
            </a:extLst>
          </p:cNvPr>
          <p:cNvGrpSpPr/>
          <p:nvPr/>
        </p:nvGrpSpPr>
        <p:grpSpPr>
          <a:xfrm>
            <a:off x="9101965" y="4149549"/>
            <a:ext cx="1884457" cy="1677125"/>
            <a:chOff x="8752126" y="4149549"/>
            <a:chExt cx="1884457" cy="1677125"/>
          </a:xfrm>
        </p:grpSpPr>
        <p:pic>
          <p:nvPicPr>
            <p:cNvPr id="41" name="Image 5" descr="Image 5">
              <a:extLst>
                <a:ext uri="{FF2B5EF4-FFF2-40B4-BE49-F238E27FC236}">
                  <a16:creationId xmlns:a16="http://schemas.microsoft.com/office/drawing/2014/main" id="{1208DF86-79CE-A868-FBEA-B67BE3603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743" r="13623" b="35284"/>
            <a:stretch/>
          </p:blipFill>
          <p:spPr>
            <a:xfrm>
              <a:off x="8752126" y="4149549"/>
              <a:ext cx="1805716" cy="1612179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E3EAA51-CB2A-1678-81F3-F4987BDEB208}"/>
                </a:ext>
              </a:extLst>
            </p:cNvPr>
            <p:cNvSpPr txBox="1"/>
            <p:nvPr/>
          </p:nvSpPr>
          <p:spPr>
            <a:xfrm>
              <a:off x="9990252" y="5457342"/>
              <a:ext cx="6463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i="0" dirty="0">
                  <a:solidFill>
                    <a:srgbClr val="000000"/>
                  </a:solidFill>
                  <a:effectLst>
                    <a:outerShdw blurRad="12700" dist="38100" dir="2700000" algn="tl" rotWithShape="0">
                      <a:schemeClr val="bg1">
                        <a:alpha val="95000"/>
                      </a:scheme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加蓋</a:t>
              </a:r>
              <a:endParaRPr lang="zh-TW" altLang="en-US" dirty="0">
                <a:solidFill>
                  <a:srgbClr val="000000"/>
                </a:solidFill>
                <a:effectLst>
                  <a:outerShdw blurRad="12700" dist="38100" dir="2700000" algn="tl" rotWithShape="0">
                    <a:schemeClr val="bg1">
                      <a:alpha val="95000"/>
                    </a:schemeClr>
                  </a:outerShdw>
                </a:effectLst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6C97445-3509-43AD-BF35-BA0C059167D4}"/>
              </a:ext>
            </a:extLst>
          </p:cNvPr>
          <p:cNvGrpSpPr/>
          <p:nvPr/>
        </p:nvGrpSpPr>
        <p:grpSpPr>
          <a:xfrm>
            <a:off x="10986421" y="4415147"/>
            <a:ext cx="944553" cy="1283405"/>
            <a:chOff x="5824043" y="4415147"/>
            <a:chExt cx="944553" cy="1283405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9A76286F-B741-3F3E-2CB7-D0223E7F861F}"/>
                </a:ext>
              </a:extLst>
            </p:cNvPr>
            <p:cNvSpPr/>
            <p:nvPr/>
          </p:nvSpPr>
          <p:spPr>
            <a:xfrm>
              <a:off x="6394181" y="4415147"/>
              <a:ext cx="374415" cy="1283405"/>
            </a:xfrm>
            <a:prstGeom prst="roundRect">
              <a:avLst>
                <a:gd name="adj" fmla="val 9883"/>
              </a:avLst>
            </a:prstGeom>
            <a:solidFill>
              <a:srgbClr val="323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/>
                <a:t>收率檢查</a:t>
              </a:r>
            </a:p>
          </p:txBody>
        </p:sp>
        <p:sp>
          <p:nvSpPr>
            <p:cNvPr id="58" name="箭號: 向右 57">
              <a:extLst>
                <a:ext uri="{FF2B5EF4-FFF2-40B4-BE49-F238E27FC236}">
                  <a16:creationId xmlns:a16="http://schemas.microsoft.com/office/drawing/2014/main" id="{21D0B5F5-E1F5-FB72-2DA3-32BF0DCF8D7D}"/>
                </a:ext>
              </a:extLst>
            </p:cNvPr>
            <p:cNvSpPr/>
            <p:nvPr/>
          </p:nvSpPr>
          <p:spPr>
            <a:xfrm>
              <a:off x="5824043" y="4836072"/>
              <a:ext cx="570137" cy="44569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1700" b="1" dirty="0"/>
                <a:t>移動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06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………</a:t>
            </a:r>
            <a:endParaRPr lang="zh-TW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1992853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zh-TW" sz="1600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改造</a:t>
            </a:r>
            <a:endParaRPr lang="ja-JP" altLang="en-US" b="1" u="sng" dirty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996003-FD73-B872-AF8E-CED597D13E74}"/>
              </a:ext>
            </a:extLst>
          </p:cNvPr>
          <p:cNvSpPr/>
          <p:nvPr/>
        </p:nvSpPr>
        <p:spPr>
          <a:xfrm>
            <a:off x="293291" y="1301187"/>
            <a:ext cx="3948517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作動方式：手動掀蓋→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氣動壓條的方式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059054B-4DD7-7935-BE6D-437A872EF505}"/>
              </a:ext>
            </a:extLst>
          </p:cNvPr>
          <p:cNvGrpSpPr/>
          <p:nvPr/>
        </p:nvGrpSpPr>
        <p:grpSpPr>
          <a:xfrm>
            <a:off x="374523" y="2165426"/>
            <a:ext cx="3710398" cy="3023093"/>
            <a:chOff x="374523" y="2165426"/>
            <a:chExt cx="3710398" cy="302309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AEDA114-CD08-A5AC-B320-B853062A9EA9}"/>
                </a:ext>
              </a:extLst>
            </p:cNvPr>
            <p:cNvGrpSpPr/>
            <p:nvPr/>
          </p:nvGrpSpPr>
          <p:grpSpPr>
            <a:xfrm>
              <a:off x="374523" y="2467271"/>
              <a:ext cx="2672220" cy="2721248"/>
              <a:chOff x="374523" y="2467271"/>
              <a:chExt cx="2672220" cy="2721248"/>
            </a:xfrm>
          </p:grpSpPr>
          <p:pic>
            <p:nvPicPr>
              <p:cNvPr id="3" name="Image 11" descr="Image 11">
                <a:extLst>
                  <a:ext uri="{FF2B5EF4-FFF2-40B4-BE49-F238E27FC236}">
                    <a16:creationId xmlns:a16="http://schemas.microsoft.com/office/drawing/2014/main" id="{EC44D0D1-C89F-43A7-83BE-E19F4353D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374523" y="2467271"/>
                <a:ext cx="2672220" cy="2721248"/>
              </a:xfrm>
              <a:prstGeom prst="rect">
                <a:avLst/>
              </a:prstGeom>
            </p:spPr>
          </p:pic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A55A718F-9CF4-FE91-D929-6C1BB9297AE2}"/>
                  </a:ext>
                </a:extLst>
              </p:cNvPr>
              <p:cNvGrpSpPr/>
              <p:nvPr/>
            </p:nvGrpSpPr>
            <p:grpSpPr>
              <a:xfrm>
                <a:off x="571555" y="2670640"/>
                <a:ext cx="2195868" cy="1932801"/>
                <a:chOff x="571555" y="2670640"/>
                <a:chExt cx="2195868" cy="1932801"/>
              </a:xfrm>
            </p:grpSpPr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18A58691-E18C-3332-B68B-21BA9D74BE72}"/>
                    </a:ext>
                  </a:extLst>
                </p:cNvPr>
                <p:cNvSpPr/>
                <p:nvPr/>
              </p:nvSpPr>
              <p:spPr>
                <a:xfrm>
                  <a:off x="571555" y="4016302"/>
                  <a:ext cx="587139" cy="587139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4" name="直線接點 73">
                  <a:extLst>
                    <a:ext uri="{FF2B5EF4-FFF2-40B4-BE49-F238E27FC236}">
                      <a16:creationId xmlns:a16="http://schemas.microsoft.com/office/drawing/2014/main" id="{9038399F-61F2-D162-BD29-312ED5615D98}"/>
                    </a:ext>
                  </a:extLst>
                </p:cNvPr>
                <p:cNvCxnSpPr>
                  <a:cxnSpLocks/>
                  <a:stCxn id="57" idx="1"/>
                </p:cNvCxnSpPr>
                <p:nvPr/>
              </p:nvCxnSpPr>
              <p:spPr>
                <a:xfrm flipV="1">
                  <a:off x="657540" y="2670640"/>
                  <a:ext cx="1223084" cy="1431647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接點 77">
                  <a:extLst>
                    <a:ext uri="{FF2B5EF4-FFF2-40B4-BE49-F238E27FC236}">
                      <a16:creationId xmlns:a16="http://schemas.microsoft.com/office/drawing/2014/main" id="{ED0F3332-08DD-B6F4-82FD-904469037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853" y="4603400"/>
                  <a:ext cx="1915570" cy="0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9FADB10-C978-0BD5-604B-7658D01B44AE}"/>
                </a:ext>
              </a:extLst>
            </p:cNvPr>
            <p:cNvGrpSpPr/>
            <p:nvPr/>
          </p:nvGrpSpPr>
          <p:grpSpPr>
            <a:xfrm>
              <a:off x="1636921" y="2165426"/>
              <a:ext cx="2448000" cy="2451600"/>
              <a:chOff x="1636921" y="2165426"/>
              <a:chExt cx="2448000" cy="2451600"/>
            </a:xfrm>
          </p:grpSpPr>
          <p:pic>
            <p:nvPicPr>
              <p:cNvPr id="11" name="圖片 10" descr="Image 12">
                <a:extLst>
                  <a:ext uri="{FF2B5EF4-FFF2-40B4-BE49-F238E27FC236}">
                    <a16:creationId xmlns:a16="http://schemas.microsoft.com/office/drawing/2014/main" id="{3FEA9A7E-3614-B9A4-E4D7-D9336A5AE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659" t="7652" r="16162" b="33193"/>
              <a:stretch>
                <a:fillRect/>
              </a:stretch>
            </p:blipFill>
            <p:spPr>
              <a:xfrm flipH="1">
                <a:off x="1636921" y="2165426"/>
                <a:ext cx="2448000" cy="2451600"/>
              </a:xfrm>
              <a:custGeom>
                <a:avLst/>
                <a:gdLst>
                  <a:gd name="connsiteX0" fmla="*/ 1224000 w 2448000"/>
                  <a:gd name="connsiteY0" fmla="*/ 0 h 2451600"/>
                  <a:gd name="connsiteX1" fmla="*/ 0 w 2448000"/>
                  <a:gd name="connsiteY1" fmla="*/ 1225800 h 2451600"/>
                  <a:gd name="connsiteX2" fmla="*/ 1224000 w 2448000"/>
                  <a:gd name="connsiteY2" fmla="*/ 2451600 h 2451600"/>
                  <a:gd name="connsiteX3" fmla="*/ 2448000 w 2448000"/>
                  <a:gd name="connsiteY3" fmla="*/ 1225800 h 2451600"/>
                  <a:gd name="connsiteX4" fmla="*/ 1224000 w 2448000"/>
                  <a:gd name="connsiteY4" fmla="*/ 0 h 245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8000" h="2451600">
                    <a:moveTo>
                      <a:pt x="1224000" y="0"/>
                    </a:moveTo>
                    <a:cubicBezTo>
                      <a:pt x="548003" y="0"/>
                      <a:pt x="0" y="548809"/>
                      <a:pt x="0" y="1225800"/>
                    </a:cubicBezTo>
                    <a:cubicBezTo>
                      <a:pt x="0" y="1902791"/>
                      <a:pt x="548003" y="2451600"/>
                      <a:pt x="1224000" y="2451600"/>
                    </a:cubicBezTo>
                    <a:cubicBezTo>
                      <a:pt x="1899997" y="2451600"/>
                      <a:pt x="2448000" y="1902791"/>
                      <a:pt x="2448000" y="1225800"/>
                    </a:cubicBezTo>
                    <a:cubicBezTo>
                      <a:pt x="2448000" y="548809"/>
                      <a:pt x="1899997" y="0"/>
                      <a:pt x="1224000" y="0"/>
                    </a:cubicBezTo>
                    <a:close/>
                  </a:path>
                </a:pathLst>
              </a:custGeom>
            </p:spPr>
          </p:pic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27EF8F0E-0D92-A9E6-034D-CB0E0E288547}"/>
                  </a:ext>
                </a:extLst>
              </p:cNvPr>
              <p:cNvGrpSpPr/>
              <p:nvPr/>
            </p:nvGrpSpPr>
            <p:grpSpPr>
              <a:xfrm>
                <a:off x="2985249" y="3640688"/>
                <a:ext cx="601215" cy="388230"/>
                <a:chOff x="2534224" y="2264674"/>
                <a:chExt cx="601215" cy="388230"/>
              </a:xfrm>
            </p:grpSpPr>
            <p:sp>
              <p:nvSpPr>
                <p:cNvPr id="87" name="箭號: 向右 86">
                  <a:extLst>
                    <a:ext uri="{FF2B5EF4-FFF2-40B4-BE49-F238E27FC236}">
                      <a16:creationId xmlns:a16="http://schemas.microsoft.com/office/drawing/2014/main" id="{50D59B6E-02A5-F0F8-211E-BE7E3548B574}"/>
                    </a:ext>
                  </a:extLst>
                </p:cNvPr>
                <p:cNvSpPr/>
                <p:nvPr/>
              </p:nvSpPr>
              <p:spPr>
                <a:xfrm rot="13795366">
                  <a:off x="2513046" y="2285852"/>
                  <a:ext cx="215169" cy="172813"/>
                </a:xfrm>
                <a:custGeom>
                  <a:avLst/>
                  <a:gdLst>
                    <a:gd name="connsiteX0" fmla="*/ 0 w 216475"/>
                    <a:gd name="connsiteY0" fmla="*/ 47853 h 172360"/>
                    <a:gd name="connsiteX1" fmla="*/ 120770 w 216475"/>
                    <a:gd name="connsiteY1" fmla="*/ 47853 h 172360"/>
                    <a:gd name="connsiteX2" fmla="*/ 120770 w 216475"/>
                    <a:gd name="connsiteY2" fmla="*/ 0 h 172360"/>
                    <a:gd name="connsiteX3" fmla="*/ 216475 w 216475"/>
                    <a:gd name="connsiteY3" fmla="*/ 86180 h 172360"/>
                    <a:gd name="connsiteX4" fmla="*/ 120770 w 216475"/>
                    <a:gd name="connsiteY4" fmla="*/ 172360 h 172360"/>
                    <a:gd name="connsiteX5" fmla="*/ 120770 w 216475"/>
                    <a:gd name="connsiteY5" fmla="*/ 124507 h 172360"/>
                    <a:gd name="connsiteX6" fmla="*/ 0 w 216475"/>
                    <a:gd name="connsiteY6" fmla="*/ 124507 h 172360"/>
                    <a:gd name="connsiteX7" fmla="*/ 0 w 216475"/>
                    <a:gd name="connsiteY7" fmla="*/ 47853 h 172360"/>
                    <a:gd name="connsiteX0" fmla="*/ 4762 w 216475"/>
                    <a:gd name="connsiteY0" fmla="*/ 0 h 191182"/>
                    <a:gd name="connsiteX1" fmla="*/ 120770 w 216475"/>
                    <a:gd name="connsiteY1" fmla="*/ 66675 h 191182"/>
                    <a:gd name="connsiteX2" fmla="*/ 120770 w 216475"/>
                    <a:gd name="connsiteY2" fmla="*/ 18822 h 191182"/>
                    <a:gd name="connsiteX3" fmla="*/ 216475 w 216475"/>
                    <a:gd name="connsiteY3" fmla="*/ 105002 h 191182"/>
                    <a:gd name="connsiteX4" fmla="*/ 120770 w 216475"/>
                    <a:gd name="connsiteY4" fmla="*/ 191182 h 191182"/>
                    <a:gd name="connsiteX5" fmla="*/ 120770 w 216475"/>
                    <a:gd name="connsiteY5" fmla="*/ 143329 h 191182"/>
                    <a:gd name="connsiteX6" fmla="*/ 0 w 216475"/>
                    <a:gd name="connsiteY6" fmla="*/ 143329 h 191182"/>
                    <a:gd name="connsiteX7" fmla="*/ 4762 w 216475"/>
                    <a:gd name="connsiteY7" fmla="*/ 0 h 191182"/>
                    <a:gd name="connsiteX0" fmla="*/ 2381 w 216475"/>
                    <a:gd name="connsiteY0" fmla="*/ 0 h 188800"/>
                    <a:gd name="connsiteX1" fmla="*/ 120770 w 216475"/>
                    <a:gd name="connsiteY1" fmla="*/ 64293 h 188800"/>
                    <a:gd name="connsiteX2" fmla="*/ 120770 w 216475"/>
                    <a:gd name="connsiteY2" fmla="*/ 16440 h 188800"/>
                    <a:gd name="connsiteX3" fmla="*/ 216475 w 216475"/>
                    <a:gd name="connsiteY3" fmla="*/ 102620 h 188800"/>
                    <a:gd name="connsiteX4" fmla="*/ 120770 w 216475"/>
                    <a:gd name="connsiteY4" fmla="*/ 188800 h 188800"/>
                    <a:gd name="connsiteX5" fmla="*/ 120770 w 216475"/>
                    <a:gd name="connsiteY5" fmla="*/ 140947 h 188800"/>
                    <a:gd name="connsiteX6" fmla="*/ 0 w 216475"/>
                    <a:gd name="connsiteY6" fmla="*/ 140947 h 188800"/>
                    <a:gd name="connsiteX7" fmla="*/ 2381 w 216475"/>
                    <a:gd name="connsiteY7" fmla="*/ 0 h 188800"/>
                    <a:gd name="connsiteX0" fmla="*/ 2381 w 216475"/>
                    <a:gd name="connsiteY0" fmla="*/ 0 h 202860"/>
                    <a:gd name="connsiteX1" fmla="*/ 120770 w 216475"/>
                    <a:gd name="connsiteY1" fmla="*/ 64293 h 202860"/>
                    <a:gd name="connsiteX2" fmla="*/ 120770 w 216475"/>
                    <a:gd name="connsiteY2" fmla="*/ 16440 h 202860"/>
                    <a:gd name="connsiteX3" fmla="*/ 216475 w 216475"/>
                    <a:gd name="connsiteY3" fmla="*/ 102620 h 202860"/>
                    <a:gd name="connsiteX4" fmla="*/ 120770 w 216475"/>
                    <a:gd name="connsiteY4" fmla="*/ 188800 h 202860"/>
                    <a:gd name="connsiteX5" fmla="*/ 120770 w 216475"/>
                    <a:gd name="connsiteY5" fmla="*/ 140947 h 202860"/>
                    <a:gd name="connsiteX6" fmla="*/ 0 w 216475"/>
                    <a:gd name="connsiteY6" fmla="*/ 202860 h 202860"/>
                    <a:gd name="connsiteX7" fmla="*/ 2381 w 216475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4324" h="202860">
                      <a:moveTo>
                        <a:pt x="230" y="0"/>
                      </a:moveTo>
                      <a:cubicBezTo>
                        <a:pt x="75412" y="64293"/>
                        <a:pt x="79156" y="52387"/>
                        <a:pt x="118619" y="64293"/>
                      </a:cubicBezTo>
                      <a:lnTo>
                        <a:pt x="118619" y="16440"/>
                      </a:lnTo>
                      <a:lnTo>
                        <a:pt x="214324" y="102620"/>
                      </a:lnTo>
                      <a:lnTo>
                        <a:pt x="118619" y="188800"/>
                      </a:lnTo>
                      <a:lnTo>
                        <a:pt x="118619" y="140947"/>
                      </a:lnTo>
                      <a:cubicBezTo>
                        <a:pt x="79156" y="154442"/>
                        <a:pt x="75412" y="141741"/>
                        <a:pt x="230" y="202860"/>
                      </a:cubicBezTo>
                      <a:cubicBezTo>
                        <a:pt x="1024" y="155878"/>
                        <a:pt x="-564" y="46982"/>
                        <a:pt x="2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CD3B67C6-A148-7298-6E26-BFD766EDBDD4}"/>
                    </a:ext>
                  </a:extLst>
                </p:cNvPr>
                <p:cNvSpPr/>
                <p:nvPr/>
              </p:nvSpPr>
              <p:spPr>
                <a:xfrm>
                  <a:off x="2620866" y="2394346"/>
                  <a:ext cx="514573" cy="25855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FF0000"/>
                      </a:solidFill>
                    </a:rPr>
                    <a:t>壓條</a:t>
                  </a:r>
                  <a:endParaRPr lang="ja-JP" altLang="en-US" dirty="0"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F925B004-4886-3698-D784-BD9FDC774C13}"/>
                  </a:ext>
                </a:extLst>
              </p:cNvPr>
              <p:cNvGrpSpPr/>
              <p:nvPr/>
            </p:nvGrpSpPr>
            <p:grpSpPr>
              <a:xfrm>
                <a:off x="2621056" y="2890838"/>
                <a:ext cx="627214" cy="754599"/>
                <a:chOff x="2621056" y="2890838"/>
                <a:chExt cx="627214" cy="754599"/>
              </a:xfrm>
            </p:grpSpPr>
            <p:sp>
              <p:nvSpPr>
                <p:cNvPr id="15" name="矩形: 圓角 14">
                  <a:extLst>
                    <a:ext uri="{FF2B5EF4-FFF2-40B4-BE49-F238E27FC236}">
                      <a16:creationId xmlns:a16="http://schemas.microsoft.com/office/drawing/2014/main" id="{7D0A2629-9278-5102-81A1-0CB804160A79}"/>
                    </a:ext>
                  </a:extLst>
                </p:cNvPr>
                <p:cNvSpPr/>
                <p:nvPr/>
              </p:nvSpPr>
              <p:spPr>
                <a:xfrm rot="21272597">
                  <a:off x="2621056" y="3175290"/>
                  <a:ext cx="627214" cy="470147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7C68FF29-1559-F22B-C67F-A88A14FE6D36}"/>
                    </a:ext>
                  </a:extLst>
                </p:cNvPr>
                <p:cNvCxnSpPr/>
                <p:nvPr/>
              </p:nvCxnSpPr>
              <p:spPr>
                <a:xfrm flipV="1">
                  <a:off x="2628900" y="2905127"/>
                  <a:ext cx="133760" cy="309562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D151233A-C393-7F76-C6E8-125AB1AD4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837029" y="2890838"/>
                  <a:ext cx="305993" cy="261263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3585DB1B-DB4D-856B-C7ED-B87ED2857257}"/>
                  </a:ext>
                </a:extLst>
              </p:cNvPr>
              <p:cNvSpPr/>
              <p:nvPr/>
            </p:nvSpPr>
            <p:spPr>
              <a:xfrm rot="21403737">
                <a:off x="3180326" y="3099717"/>
                <a:ext cx="641913" cy="369015"/>
              </a:xfrm>
              <a:custGeom>
                <a:avLst/>
                <a:gdLst>
                  <a:gd name="connsiteX0" fmla="*/ 0 w 591781"/>
                  <a:gd name="connsiteY0" fmla="*/ 62002 h 372002"/>
                  <a:gd name="connsiteX1" fmla="*/ 62002 w 591781"/>
                  <a:gd name="connsiteY1" fmla="*/ 0 h 372002"/>
                  <a:gd name="connsiteX2" fmla="*/ 529779 w 591781"/>
                  <a:gd name="connsiteY2" fmla="*/ 0 h 372002"/>
                  <a:gd name="connsiteX3" fmla="*/ 591781 w 591781"/>
                  <a:gd name="connsiteY3" fmla="*/ 62002 h 372002"/>
                  <a:gd name="connsiteX4" fmla="*/ 591781 w 591781"/>
                  <a:gd name="connsiteY4" fmla="*/ 310000 h 372002"/>
                  <a:gd name="connsiteX5" fmla="*/ 529779 w 591781"/>
                  <a:gd name="connsiteY5" fmla="*/ 372002 h 372002"/>
                  <a:gd name="connsiteX6" fmla="*/ 62002 w 591781"/>
                  <a:gd name="connsiteY6" fmla="*/ 372002 h 372002"/>
                  <a:gd name="connsiteX7" fmla="*/ 0 w 591781"/>
                  <a:gd name="connsiteY7" fmla="*/ 310000 h 372002"/>
                  <a:gd name="connsiteX8" fmla="*/ 0 w 591781"/>
                  <a:gd name="connsiteY8" fmla="*/ 62002 h 372002"/>
                  <a:gd name="connsiteX0" fmla="*/ 58381 w 650162"/>
                  <a:gd name="connsiteY0" fmla="*/ 62002 h 372002"/>
                  <a:gd name="connsiteX1" fmla="*/ 8171 w 650162"/>
                  <a:gd name="connsiteY1" fmla="*/ 15848 h 372002"/>
                  <a:gd name="connsiteX2" fmla="*/ 588160 w 650162"/>
                  <a:gd name="connsiteY2" fmla="*/ 0 h 372002"/>
                  <a:gd name="connsiteX3" fmla="*/ 650162 w 650162"/>
                  <a:gd name="connsiteY3" fmla="*/ 62002 h 372002"/>
                  <a:gd name="connsiteX4" fmla="*/ 650162 w 650162"/>
                  <a:gd name="connsiteY4" fmla="*/ 310000 h 372002"/>
                  <a:gd name="connsiteX5" fmla="*/ 588160 w 650162"/>
                  <a:gd name="connsiteY5" fmla="*/ 372002 h 372002"/>
                  <a:gd name="connsiteX6" fmla="*/ 120383 w 650162"/>
                  <a:gd name="connsiteY6" fmla="*/ 372002 h 372002"/>
                  <a:gd name="connsiteX7" fmla="*/ 58381 w 650162"/>
                  <a:gd name="connsiteY7" fmla="*/ 310000 h 372002"/>
                  <a:gd name="connsiteX8" fmla="*/ 58381 w 650162"/>
                  <a:gd name="connsiteY8" fmla="*/ 62002 h 372002"/>
                  <a:gd name="connsiteX0" fmla="*/ 58381 w 650162"/>
                  <a:gd name="connsiteY0" fmla="*/ 50229 h 360229"/>
                  <a:gd name="connsiteX1" fmla="*/ 8171 w 650162"/>
                  <a:gd name="connsiteY1" fmla="*/ 4075 h 360229"/>
                  <a:gd name="connsiteX2" fmla="*/ 571587 w 650162"/>
                  <a:gd name="connsiteY2" fmla="*/ 0 h 360229"/>
                  <a:gd name="connsiteX3" fmla="*/ 650162 w 650162"/>
                  <a:gd name="connsiteY3" fmla="*/ 50229 h 360229"/>
                  <a:gd name="connsiteX4" fmla="*/ 650162 w 650162"/>
                  <a:gd name="connsiteY4" fmla="*/ 298227 h 360229"/>
                  <a:gd name="connsiteX5" fmla="*/ 588160 w 650162"/>
                  <a:gd name="connsiteY5" fmla="*/ 360229 h 360229"/>
                  <a:gd name="connsiteX6" fmla="*/ 120383 w 650162"/>
                  <a:gd name="connsiteY6" fmla="*/ 360229 h 360229"/>
                  <a:gd name="connsiteX7" fmla="*/ 58381 w 650162"/>
                  <a:gd name="connsiteY7" fmla="*/ 298227 h 360229"/>
                  <a:gd name="connsiteX8" fmla="*/ 58381 w 650162"/>
                  <a:gd name="connsiteY8" fmla="*/ 50229 h 360229"/>
                  <a:gd name="connsiteX0" fmla="*/ 58381 w 650162"/>
                  <a:gd name="connsiteY0" fmla="*/ 50229 h 360229"/>
                  <a:gd name="connsiteX1" fmla="*/ 8171 w 650162"/>
                  <a:gd name="connsiteY1" fmla="*/ 4075 h 360229"/>
                  <a:gd name="connsiteX2" fmla="*/ 571587 w 650162"/>
                  <a:gd name="connsiteY2" fmla="*/ 0 h 360229"/>
                  <a:gd name="connsiteX3" fmla="*/ 630962 w 650162"/>
                  <a:gd name="connsiteY3" fmla="*/ 52312 h 360229"/>
                  <a:gd name="connsiteX4" fmla="*/ 650162 w 650162"/>
                  <a:gd name="connsiteY4" fmla="*/ 298227 h 360229"/>
                  <a:gd name="connsiteX5" fmla="*/ 588160 w 650162"/>
                  <a:gd name="connsiteY5" fmla="*/ 360229 h 360229"/>
                  <a:gd name="connsiteX6" fmla="*/ 120383 w 650162"/>
                  <a:gd name="connsiteY6" fmla="*/ 360229 h 360229"/>
                  <a:gd name="connsiteX7" fmla="*/ 58381 w 650162"/>
                  <a:gd name="connsiteY7" fmla="*/ 298227 h 360229"/>
                  <a:gd name="connsiteX8" fmla="*/ 58381 w 650162"/>
                  <a:gd name="connsiteY8" fmla="*/ 50229 h 360229"/>
                  <a:gd name="connsiteX0" fmla="*/ 58381 w 630962"/>
                  <a:gd name="connsiteY0" fmla="*/ 50229 h 360229"/>
                  <a:gd name="connsiteX1" fmla="*/ 8171 w 630962"/>
                  <a:gd name="connsiteY1" fmla="*/ 4075 h 360229"/>
                  <a:gd name="connsiteX2" fmla="*/ 571587 w 630962"/>
                  <a:gd name="connsiteY2" fmla="*/ 0 h 360229"/>
                  <a:gd name="connsiteX3" fmla="*/ 630962 w 630962"/>
                  <a:gd name="connsiteY3" fmla="*/ 52312 h 360229"/>
                  <a:gd name="connsiteX4" fmla="*/ 624622 w 630962"/>
                  <a:gd name="connsiteY4" fmla="*/ 299947 h 360229"/>
                  <a:gd name="connsiteX5" fmla="*/ 588160 w 630962"/>
                  <a:gd name="connsiteY5" fmla="*/ 360229 h 360229"/>
                  <a:gd name="connsiteX6" fmla="*/ 120383 w 630962"/>
                  <a:gd name="connsiteY6" fmla="*/ 360229 h 360229"/>
                  <a:gd name="connsiteX7" fmla="*/ 58381 w 630962"/>
                  <a:gd name="connsiteY7" fmla="*/ 298227 h 360229"/>
                  <a:gd name="connsiteX8" fmla="*/ 58381 w 630962"/>
                  <a:gd name="connsiteY8" fmla="*/ 50229 h 360229"/>
                  <a:gd name="connsiteX0" fmla="*/ 58381 w 637120"/>
                  <a:gd name="connsiteY0" fmla="*/ 50229 h 360229"/>
                  <a:gd name="connsiteX1" fmla="*/ 8171 w 637120"/>
                  <a:gd name="connsiteY1" fmla="*/ 4075 h 360229"/>
                  <a:gd name="connsiteX2" fmla="*/ 571587 w 637120"/>
                  <a:gd name="connsiteY2" fmla="*/ 0 h 360229"/>
                  <a:gd name="connsiteX3" fmla="*/ 630962 w 637120"/>
                  <a:gd name="connsiteY3" fmla="*/ 52312 h 360229"/>
                  <a:gd name="connsiteX4" fmla="*/ 637120 w 637120"/>
                  <a:gd name="connsiteY4" fmla="*/ 303841 h 360229"/>
                  <a:gd name="connsiteX5" fmla="*/ 588160 w 637120"/>
                  <a:gd name="connsiteY5" fmla="*/ 360229 h 360229"/>
                  <a:gd name="connsiteX6" fmla="*/ 120383 w 637120"/>
                  <a:gd name="connsiteY6" fmla="*/ 360229 h 360229"/>
                  <a:gd name="connsiteX7" fmla="*/ 58381 w 637120"/>
                  <a:gd name="connsiteY7" fmla="*/ 298227 h 360229"/>
                  <a:gd name="connsiteX8" fmla="*/ 58381 w 637120"/>
                  <a:gd name="connsiteY8" fmla="*/ 50229 h 360229"/>
                  <a:gd name="connsiteX0" fmla="*/ 58381 w 640471"/>
                  <a:gd name="connsiteY0" fmla="*/ 50229 h 360229"/>
                  <a:gd name="connsiteX1" fmla="*/ 8171 w 640471"/>
                  <a:gd name="connsiteY1" fmla="*/ 4075 h 360229"/>
                  <a:gd name="connsiteX2" fmla="*/ 571587 w 640471"/>
                  <a:gd name="connsiteY2" fmla="*/ 0 h 360229"/>
                  <a:gd name="connsiteX3" fmla="*/ 640471 w 640471"/>
                  <a:gd name="connsiteY3" fmla="*/ 52855 h 360229"/>
                  <a:gd name="connsiteX4" fmla="*/ 637120 w 640471"/>
                  <a:gd name="connsiteY4" fmla="*/ 303841 h 360229"/>
                  <a:gd name="connsiteX5" fmla="*/ 588160 w 640471"/>
                  <a:gd name="connsiteY5" fmla="*/ 360229 h 360229"/>
                  <a:gd name="connsiteX6" fmla="*/ 120383 w 640471"/>
                  <a:gd name="connsiteY6" fmla="*/ 360229 h 360229"/>
                  <a:gd name="connsiteX7" fmla="*/ 58381 w 640471"/>
                  <a:gd name="connsiteY7" fmla="*/ 298227 h 360229"/>
                  <a:gd name="connsiteX8" fmla="*/ 58381 w 640471"/>
                  <a:gd name="connsiteY8" fmla="*/ 50229 h 360229"/>
                  <a:gd name="connsiteX0" fmla="*/ 58381 w 640471"/>
                  <a:gd name="connsiteY0" fmla="*/ 56025 h 366025"/>
                  <a:gd name="connsiteX1" fmla="*/ 8171 w 640471"/>
                  <a:gd name="connsiteY1" fmla="*/ 9871 h 366025"/>
                  <a:gd name="connsiteX2" fmla="*/ 581459 w 640471"/>
                  <a:gd name="connsiteY2" fmla="*/ 0 h 366025"/>
                  <a:gd name="connsiteX3" fmla="*/ 640471 w 640471"/>
                  <a:gd name="connsiteY3" fmla="*/ 58651 h 366025"/>
                  <a:gd name="connsiteX4" fmla="*/ 637120 w 640471"/>
                  <a:gd name="connsiteY4" fmla="*/ 309637 h 366025"/>
                  <a:gd name="connsiteX5" fmla="*/ 588160 w 640471"/>
                  <a:gd name="connsiteY5" fmla="*/ 366025 h 366025"/>
                  <a:gd name="connsiteX6" fmla="*/ 120383 w 640471"/>
                  <a:gd name="connsiteY6" fmla="*/ 366025 h 366025"/>
                  <a:gd name="connsiteX7" fmla="*/ 58381 w 640471"/>
                  <a:gd name="connsiteY7" fmla="*/ 304023 h 366025"/>
                  <a:gd name="connsiteX8" fmla="*/ 58381 w 640471"/>
                  <a:gd name="connsiteY8" fmla="*/ 56025 h 366025"/>
                  <a:gd name="connsiteX0" fmla="*/ 60645 w 642735"/>
                  <a:gd name="connsiteY0" fmla="*/ 59015 h 369015"/>
                  <a:gd name="connsiteX1" fmla="*/ 7990 w 642735"/>
                  <a:gd name="connsiteY1" fmla="*/ 0 h 369015"/>
                  <a:gd name="connsiteX2" fmla="*/ 583723 w 642735"/>
                  <a:gd name="connsiteY2" fmla="*/ 2990 h 369015"/>
                  <a:gd name="connsiteX3" fmla="*/ 642735 w 642735"/>
                  <a:gd name="connsiteY3" fmla="*/ 61641 h 369015"/>
                  <a:gd name="connsiteX4" fmla="*/ 639384 w 642735"/>
                  <a:gd name="connsiteY4" fmla="*/ 312627 h 369015"/>
                  <a:gd name="connsiteX5" fmla="*/ 590424 w 642735"/>
                  <a:gd name="connsiteY5" fmla="*/ 369015 h 369015"/>
                  <a:gd name="connsiteX6" fmla="*/ 122647 w 642735"/>
                  <a:gd name="connsiteY6" fmla="*/ 369015 h 369015"/>
                  <a:gd name="connsiteX7" fmla="*/ 60645 w 642735"/>
                  <a:gd name="connsiteY7" fmla="*/ 307013 h 369015"/>
                  <a:gd name="connsiteX8" fmla="*/ 60645 w 642735"/>
                  <a:gd name="connsiteY8" fmla="*/ 59015 h 369015"/>
                  <a:gd name="connsiteX0" fmla="*/ 60645 w 642735"/>
                  <a:gd name="connsiteY0" fmla="*/ 59015 h 369015"/>
                  <a:gd name="connsiteX1" fmla="*/ 7990 w 642735"/>
                  <a:gd name="connsiteY1" fmla="*/ 0 h 369015"/>
                  <a:gd name="connsiteX2" fmla="*/ 583723 w 642735"/>
                  <a:gd name="connsiteY2" fmla="*/ 2990 h 369015"/>
                  <a:gd name="connsiteX3" fmla="*/ 642735 w 642735"/>
                  <a:gd name="connsiteY3" fmla="*/ 61641 h 369015"/>
                  <a:gd name="connsiteX4" fmla="*/ 639384 w 642735"/>
                  <a:gd name="connsiteY4" fmla="*/ 312627 h 369015"/>
                  <a:gd name="connsiteX5" fmla="*/ 590424 w 642735"/>
                  <a:gd name="connsiteY5" fmla="*/ 369015 h 369015"/>
                  <a:gd name="connsiteX6" fmla="*/ 122647 w 642735"/>
                  <a:gd name="connsiteY6" fmla="*/ 369015 h 369015"/>
                  <a:gd name="connsiteX7" fmla="*/ 82833 w 642735"/>
                  <a:gd name="connsiteY7" fmla="*/ 308281 h 369015"/>
                  <a:gd name="connsiteX8" fmla="*/ 60645 w 642735"/>
                  <a:gd name="connsiteY8" fmla="*/ 59015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82011 w 641913"/>
                  <a:gd name="connsiteY7" fmla="*/ 308281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90977 w 641913"/>
                  <a:gd name="connsiteY7" fmla="*/ 31833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81648 w 641913"/>
                  <a:gd name="connsiteY7" fmla="*/ 314622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21825 w 641913"/>
                  <a:gd name="connsiteY6" fmla="*/ 369015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32784 w 641913"/>
                  <a:gd name="connsiteY6" fmla="*/ 344199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  <a:gd name="connsiteX0" fmla="*/ 72502 w 641913"/>
                  <a:gd name="connsiteY0" fmla="*/ 59740 h 369015"/>
                  <a:gd name="connsiteX1" fmla="*/ 7168 w 641913"/>
                  <a:gd name="connsiteY1" fmla="*/ 0 h 369015"/>
                  <a:gd name="connsiteX2" fmla="*/ 582901 w 641913"/>
                  <a:gd name="connsiteY2" fmla="*/ 2990 h 369015"/>
                  <a:gd name="connsiteX3" fmla="*/ 641913 w 641913"/>
                  <a:gd name="connsiteY3" fmla="*/ 61641 h 369015"/>
                  <a:gd name="connsiteX4" fmla="*/ 638562 w 641913"/>
                  <a:gd name="connsiteY4" fmla="*/ 312627 h 369015"/>
                  <a:gd name="connsiteX5" fmla="*/ 589602 w 641913"/>
                  <a:gd name="connsiteY5" fmla="*/ 369015 h 369015"/>
                  <a:gd name="connsiteX6" fmla="*/ 131878 w 641913"/>
                  <a:gd name="connsiteY6" fmla="*/ 360049 h 369015"/>
                  <a:gd name="connsiteX7" fmla="*/ 91158 w 641913"/>
                  <a:gd name="connsiteY7" fmla="*/ 315165 h 369015"/>
                  <a:gd name="connsiteX8" fmla="*/ 72502 w 641913"/>
                  <a:gd name="connsiteY8" fmla="*/ 59740 h 36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913" h="369015">
                    <a:moveTo>
                      <a:pt x="72502" y="59740"/>
                    </a:moveTo>
                    <a:cubicBezTo>
                      <a:pt x="72502" y="25497"/>
                      <a:pt x="-27075" y="0"/>
                      <a:pt x="7168" y="0"/>
                    </a:cubicBezTo>
                    <a:lnTo>
                      <a:pt x="582901" y="2990"/>
                    </a:lnTo>
                    <a:cubicBezTo>
                      <a:pt x="617144" y="2990"/>
                      <a:pt x="641913" y="27398"/>
                      <a:pt x="641913" y="61641"/>
                    </a:cubicBezTo>
                    <a:lnTo>
                      <a:pt x="638562" y="312627"/>
                    </a:lnTo>
                    <a:cubicBezTo>
                      <a:pt x="638562" y="346870"/>
                      <a:pt x="623845" y="369015"/>
                      <a:pt x="589602" y="369015"/>
                    </a:cubicBezTo>
                    <a:lnTo>
                      <a:pt x="131878" y="360049"/>
                    </a:lnTo>
                    <a:cubicBezTo>
                      <a:pt x="97635" y="360049"/>
                      <a:pt x="91158" y="349408"/>
                      <a:pt x="91158" y="315165"/>
                    </a:cubicBezTo>
                    <a:lnTo>
                      <a:pt x="72502" y="5974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DEAFEF74-F2CF-C41A-F30D-0E0B03EC88AE}"/>
                  </a:ext>
                </a:extLst>
              </p:cNvPr>
              <p:cNvGrpSpPr/>
              <p:nvPr/>
            </p:nvGrpSpPr>
            <p:grpSpPr>
              <a:xfrm>
                <a:off x="2745970" y="2602222"/>
                <a:ext cx="1046466" cy="465856"/>
                <a:chOff x="2088974" y="2394346"/>
                <a:chExt cx="1046466" cy="465856"/>
              </a:xfrm>
            </p:grpSpPr>
            <p:sp>
              <p:nvSpPr>
                <p:cNvPr id="24" name="箭號: 向右 86">
                  <a:extLst>
                    <a:ext uri="{FF2B5EF4-FFF2-40B4-BE49-F238E27FC236}">
                      <a16:creationId xmlns:a16="http://schemas.microsoft.com/office/drawing/2014/main" id="{DFDF739B-D6EB-FC7D-C501-5B67CB8F1C2F}"/>
                    </a:ext>
                  </a:extLst>
                </p:cNvPr>
                <p:cNvSpPr/>
                <p:nvPr/>
              </p:nvSpPr>
              <p:spPr>
                <a:xfrm rot="5400000">
                  <a:off x="2765238" y="2666211"/>
                  <a:ext cx="215169" cy="172813"/>
                </a:xfrm>
                <a:custGeom>
                  <a:avLst/>
                  <a:gdLst>
                    <a:gd name="connsiteX0" fmla="*/ 0 w 216475"/>
                    <a:gd name="connsiteY0" fmla="*/ 47853 h 172360"/>
                    <a:gd name="connsiteX1" fmla="*/ 120770 w 216475"/>
                    <a:gd name="connsiteY1" fmla="*/ 47853 h 172360"/>
                    <a:gd name="connsiteX2" fmla="*/ 120770 w 216475"/>
                    <a:gd name="connsiteY2" fmla="*/ 0 h 172360"/>
                    <a:gd name="connsiteX3" fmla="*/ 216475 w 216475"/>
                    <a:gd name="connsiteY3" fmla="*/ 86180 h 172360"/>
                    <a:gd name="connsiteX4" fmla="*/ 120770 w 216475"/>
                    <a:gd name="connsiteY4" fmla="*/ 172360 h 172360"/>
                    <a:gd name="connsiteX5" fmla="*/ 120770 w 216475"/>
                    <a:gd name="connsiteY5" fmla="*/ 124507 h 172360"/>
                    <a:gd name="connsiteX6" fmla="*/ 0 w 216475"/>
                    <a:gd name="connsiteY6" fmla="*/ 124507 h 172360"/>
                    <a:gd name="connsiteX7" fmla="*/ 0 w 216475"/>
                    <a:gd name="connsiteY7" fmla="*/ 47853 h 172360"/>
                    <a:gd name="connsiteX0" fmla="*/ 4762 w 216475"/>
                    <a:gd name="connsiteY0" fmla="*/ 0 h 191182"/>
                    <a:gd name="connsiteX1" fmla="*/ 120770 w 216475"/>
                    <a:gd name="connsiteY1" fmla="*/ 66675 h 191182"/>
                    <a:gd name="connsiteX2" fmla="*/ 120770 w 216475"/>
                    <a:gd name="connsiteY2" fmla="*/ 18822 h 191182"/>
                    <a:gd name="connsiteX3" fmla="*/ 216475 w 216475"/>
                    <a:gd name="connsiteY3" fmla="*/ 105002 h 191182"/>
                    <a:gd name="connsiteX4" fmla="*/ 120770 w 216475"/>
                    <a:gd name="connsiteY4" fmla="*/ 191182 h 191182"/>
                    <a:gd name="connsiteX5" fmla="*/ 120770 w 216475"/>
                    <a:gd name="connsiteY5" fmla="*/ 143329 h 191182"/>
                    <a:gd name="connsiteX6" fmla="*/ 0 w 216475"/>
                    <a:gd name="connsiteY6" fmla="*/ 143329 h 191182"/>
                    <a:gd name="connsiteX7" fmla="*/ 4762 w 216475"/>
                    <a:gd name="connsiteY7" fmla="*/ 0 h 191182"/>
                    <a:gd name="connsiteX0" fmla="*/ 2381 w 216475"/>
                    <a:gd name="connsiteY0" fmla="*/ 0 h 188800"/>
                    <a:gd name="connsiteX1" fmla="*/ 120770 w 216475"/>
                    <a:gd name="connsiteY1" fmla="*/ 64293 h 188800"/>
                    <a:gd name="connsiteX2" fmla="*/ 120770 w 216475"/>
                    <a:gd name="connsiteY2" fmla="*/ 16440 h 188800"/>
                    <a:gd name="connsiteX3" fmla="*/ 216475 w 216475"/>
                    <a:gd name="connsiteY3" fmla="*/ 102620 h 188800"/>
                    <a:gd name="connsiteX4" fmla="*/ 120770 w 216475"/>
                    <a:gd name="connsiteY4" fmla="*/ 188800 h 188800"/>
                    <a:gd name="connsiteX5" fmla="*/ 120770 w 216475"/>
                    <a:gd name="connsiteY5" fmla="*/ 140947 h 188800"/>
                    <a:gd name="connsiteX6" fmla="*/ 0 w 216475"/>
                    <a:gd name="connsiteY6" fmla="*/ 140947 h 188800"/>
                    <a:gd name="connsiteX7" fmla="*/ 2381 w 216475"/>
                    <a:gd name="connsiteY7" fmla="*/ 0 h 188800"/>
                    <a:gd name="connsiteX0" fmla="*/ 2381 w 216475"/>
                    <a:gd name="connsiteY0" fmla="*/ 0 h 202860"/>
                    <a:gd name="connsiteX1" fmla="*/ 120770 w 216475"/>
                    <a:gd name="connsiteY1" fmla="*/ 64293 h 202860"/>
                    <a:gd name="connsiteX2" fmla="*/ 120770 w 216475"/>
                    <a:gd name="connsiteY2" fmla="*/ 16440 h 202860"/>
                    <a:gd name="connsiteX3" fmla="*/ 216475 w 216475"/>
                    <a:gd name="connsiteY3" fmla="*/ 102620 h 202860"/>
                    <a:gd name="connsiteX4" fmla="*/ 120770 w 216475"/>
                    <a:gd name="connsiteY4" fmla="*/ 188800 h 202860"/>
                    <a:gd name="connsiteX5" fmla="*/ 120770 w 216475"/>
                    <a:gd name="connsiteY5" fmla="*/ 140947 h 202860"/>
                    <a:gd name="connsiteX6" fmla="*/ 0 w 216475"/>
                    <a:gd name="connsiteY6" fmla="*/ 202860 h 202860"/>
                    <a:gd name="connsiteX7" fmla="*/ 2381 w 216475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  <a:gd name="connsiteX0" fmla="*/ 230 w 214324"/>
                    <a:gd name="connsiteY0" fmla="*/ 0 h 202860"/>
                    <a:gd name="connsiteX1" fmla="*/ 118619 w 214324"/>
                    <a:gd name="connsiteY1" fmla="*/ 64293 h 202860"/>
                    <a:gd name="connsiteX2" fmla="*/ 118619 w 214324"/>
                    <a:gd name="connsiteY2" fmla="*/ 16440 h 202860"/>
                    <a:gd name="connsiteX3" fmla="*/ 214324 w 214324"/>
                    <a:gd name="connsiteY3" fmla="*/ 102620 h 202860"/>
                    <a:gd name="connsiteX4" fmla="*/ 118619 w 214324"/>
                    <a:gd name="connsiteY4" fmla="*/ 188800 h 202860"/>
                    <a:gd name="connsiteX5" fmla="*/ 118619 w 214324"/>
                    <a:gd name="connsiteY5" fmla="*/ 140947 h 202860"/>
                    <a:gd name="connsiteX6" fmla="*/ 230 w 214324"/>
                    <a:gd name="connsiteY6" fmla="*/ 202860 h 202860"/>
                    <a:gd name="connsiteX7" fmla="*/ 230 w 214324"/>
                    <a:gd name="connsiteY7" fmla="*/ 0 h 20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4324" h="202860">
                      <a:moveTo>
                        <a:pt x="230" y="0"/>
                      </a:moveTo>
                      <a:cubicBezTo>
                        <a:pt x="75412" y="64293"/>
                        <a:pt x="79156" y="52387"/>
                        <a:pt x="118619" y="64293"/>
                      </a:cubicBezTo>
                      <a:lnTo>
                        <a:pt x="118619" y="16440"/>
                      </a:lnTo>
                      <a:lnTo>
                        <a:pt x="214324" y="102620"/>
                      </a:lnTo>
                      <a:lnTo>
                        <a:pt x="118619" y="188800"/>
                      </a:lnTo>
                      <a:lnTo>
                        <a:pt x="118619" y="140947"/>
                      </a:lnTo>
                      <a:cubicBezTo>
                        <a:pt x="79156" y="154442"/>
                        <a:pt x="75412" y="141741"/>
                        <a:pt x="230" y="202860"/>
                      </a:cubicBezTo>
                      <a:cubicBezTo>
                        <a:pt x="1024" y="155878"/>
                        <a:pt x="-564" y="46982"/>
                        <a:pt x="230" y="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BF536C36-134E-968C-A43B-91D4102DCE40}"/>
                    </a:ext>
                  </a:extLst>
                </p:cNvPr>
                <p:cNvSpPr/>
                <p:nvPr/>
              </p:nvSpPr>
              <p:spPr>
                <a:xfrm>
                  <a:off x="2088974" y="2394346"/>
                  <a:ext cx="1046466" cy="258558"/>
                </a:xfrm>
                <a:prstGeom prst="rect">
                  <a:avLst/>
                </a:prstGeom>
                <a:solidFill>
                  <a:srgbClr val="FFFF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氣壓缸推動</a:t>
                  </a:r>
                  <a:endParaRPr lang="ja-JP" alt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9E43122-AE3B-C638-A7EB-14DDCEA3F8F8}"/>
              </a:ext>
            </a:extLst>
          </p:cNvPr>
          <p:cNvSpPr/>
          <p:nvPr/>
        </p:nvSpPr>
        <p:spPr>
          <a:xfrm>
            <a:off x="4447605" y="1301187"/>
            <a:ext cx="285366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現場確認→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無漏光、無背光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DD38B47-2CC2-E6A9-7D6A-CAA2B3714E9D}"/>
              </a:ext>
            </a:extLst>
          </p:cNvPr>
          <p:cNvGrpSpPr/>
          <p:nvPr/>
        </p:nvGrpSpPr>
        <p:grpSpPr>
          <a:xfrm>
            <a:off x="4660195" y="3840777"/>
            <a:ext cx="2338668" cy="1896835"/>
            <a:chOff x="4061600" y="3164481"/>
            <a:chExt cx="2815044" cy="2283211"/>
          </a:xfrm>
        </p:grpSpPr>
        <p:pic>
          <p:nvPicPr>
            <p:cNvPr id="30" name="Image 2">
              <a:extLst>
                <a:ext uri="{FF2B5EF4-FFF2-40B4-BE49-F238E27FC236}">
                  <a16:creationId xmlns:a16="http://schemas.microsoft.com/office/drawing/2014/main" id="{06105B42-8D7A-93A7-D919-8B8E4E42A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1600" y="3164481"/>
              <a:ext cx="2815044" cy="228321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0A0B8BB-1034-28C0-E602-C860099D1F2A}"/>
                </a:ext>
              </a:extLst>
            </p:cNvPr>
            <p:cNvSpPr/>
            <p:nvPr/>
          </p:nvSpPr>
          <p:spPr>
            <a:xfrm>
              <a:off x="4819598" y="3272970"/>
              <a:ext cx="1299470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有玻璃</a:t>
              </a:r>
              <a:r>
                <a:rPr lang="zh-TW" altLang="en-US" sz="1600" dirty="0">
                  <a:solidFill>
                    <a:srgbClr val="000000"/>
                  </a:solidFill>
                </a:rPr>
                <a:t>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04B6587-1E38-51C5-EC1F-338899304681}"/>
                </a:ext>
              </a:extLst>
            </p:cNvPr>
            <p:cNvSpPr/>
            <p:nvPr/>
          </p:nvSpPr>
          <p:spPr>
            <a:xfrm>
              <a:off x="4263443" y="5100900"/>
              <a:ext cx="2407968" cy="258559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、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無背光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BD6E8BD-D647-6BF0-B1C1-428E588B3196}"/>
              </a:ext>
            </a:extLst>
          </p:cNvPr>
          <p:cNvGrpSpPr/>
          <p:nvPr/>
        </p:nvGrpSpPr>
        <p:grpSpPr>
          <a:xfrm>
            <a:off x="4660200" y="1791842"/>
            <a:ext cx="2338666" cy="1896834"/>
            <a:chOff x="924465" y="3164481"/>
            <a:chExt cx="2815041" cy="2283210"/>
          </a:xfrm>
        </p:grpSpPr>
        <p:pic>
          <p:nvPicPr>
            <p:cNvPr id="37" name="Image 5">
              <a:extLst>
                <a:ext uri="{FF2B5EF4-FFF2-40B4-BE49-F238E27FC236}">
                  <a16:creationId xmlns:a16="http://schemas.microsoft.com/office/drawing/2014/main" id="{FCD366E0-19F5-B195-A45B-2050DF81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4465" y="3164481"/>
              <a:ext cx="2815041" cy="228321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B637A48-5F72-76D8-F4E1-5B3894482C4C}"/>
                </a:ext>
              </a:extLst>
            </p:cNvPr>
            <p:cNvSpPr/>
            <p:nvPr/>
          </p:nvSpPr>
          <p:spPr>
            <a:xfrm>
              <a:off x="1678288" y="3533723"/>
              <a:ext cx="1307394" cy="25855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000000"/>
                  </a:solidFill>
                </a:rPr>
                <a:t>無玻璃有蓋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46BDF9C-F0D3-AA29-D718-7EE5FF6B81DD}"/>
                </a:ext>
              </a:extLst>
            </p:cNvPr>
            <p:cNvSpPr/>
            <p:nvPr/>
          </p:nvSpPr>
          <p:spPr>
            <a:xfrm>
              <a:off x="1419964" y="5100900"/>
              <a:ext cx="1824038" cy="258559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角丸四角形 15">
            <a:extLst>
              <a:ext uri="{FF2B5EF4-FFF2-40B4-BE49-F238E27FC236}">
                <a16:creationId xmlns:a16="http://schemas.microsoft.com/office/drawing/2014/main" id="{8408FF35-CE7C-59F4-422E-C3E553B68E8D}"/>
              </a:ext>
            </a:extLst>
          </p:cNvPr>
          <p:cNvSpPr/>
          <p:nvPr/>
        </p:nvSpPr>
        <p:spPr>
          <a:xfrm rot="19884607">
            <a:off x="2060829" y="946267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E09437A-0DE1-495B-0609-6ACA731CE1F3}"/>
              </a:ext>
            </a:extLst>
          </p:cNvPr>
          <p:cNvSpPr/>
          <p:nvPr/>
        </p:nvSpPr>
        <p:spPr>
          <a:xfrm>
            <a:off x="8693182" y="1301187"/>
            <a:ext cx="2372765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實測數據→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光亮値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</a:rPr>
              <a:t>UP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E47AC758-C8CE-6560-2629-5818C081D64E}"/>
              </a:ext>
            </a:extLst>
          </p:cNvPr>
          <p:cNvGrpSpPr/>
          <p:nvPr/>
        </p:nvGrpSpPr>
        <p:grpSpPr>
          <a:xfrm>
            <a:off x="7474665" y="2167361"/>
            <a:ext cx="4341741" cy="2487726"/>
            <a:chOff x="7545540" y="2096777"/>
            <a:chExt cx="4341741" cy="2487726"/>
          </a:xfrm>
        </p:grpSpPr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D93E16B1-3784-195F-52E6-685F0B32EE52}"/>
                </a:ext>
              </a:extLst>
            </p:cNvPr>
            <p:cNvSpPr/>
            <p:nvPr/>
          </p:nvSpPr>
          <p:spPr>
            <a:xfrm>
              <a:off x="7545540" y="2096777"/>
              <a:ext cx="4330522" cy="2487726"/>
            </a:xfrm>
            <a:prstGeom prst="roundRect">
              <a:avLst>
                <a:gd name="adj" fmla="val 21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4FA0D85-CE7C-D7DF-2735-7C09DFE81DBD}"/>
                </a:ext>
              </a:extLst>
            </p:cNvPr>
            <p:cNvGrpSpPr/>
            <p:nvPr/>
          </p:nvGrpSpPr>
          <p:grpSpPr>
            <a:xfrm>
              <a:off x="7545540" y="2228608"/>
              <a:ext cx="4341741" cy="2260550"/>
              <a:chOff x="7545540" y="1818061"/>
              <a:chExt cx="4341741" cy="2260550"/>
            </a:xfrm>
          </p:grpSpPr>
          <p:pic>
            <p:nvPicPr>
              <p:cNvPr id="55" name="圖片 115">
                <a:extLst>
                  <a:ext uri="{FF2B5EF4-FFF2-40B4-BE49-F238E27FC236}">
                    <a16:creationId xmlns:a16="http://schemas.microsoft.com/office/drawing/2014/main" id="{275F3DC9-F318-D3C1-DD1B-66B6D5562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89945" y="1836132"/>
                <a:ext cx="4207761" cy="2222623"/>
              </a:xfrm>
              <a:prstGeom prst="rect">
                <a:avLst/>
              </a:prstGeom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20B4551-80FE-3FB8-F2E9-FA94E36AD627}"/>
                  </a:ext>
                </a:extLst>
              </p:cNvPr>
              <p:cNvSpPr/>
              <p:nvPr/>
            </p:nvSpPr>
            <p:spPr>
              <a:xfrm>
                <a:off x="7545540" y="1818061"/>
                <a:ext cx="527709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(Lx)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7DEEAA5-E12E-A795-A1B4-E44CDA471924}"/>
                  </a:ext>
                </a:extLst>
              </p:cNvPr>
              <p:cNvSpPr/>
              <p:nvPr/>
            </p:nvSpPr>
            <p:spPr>
              <a:xfrm>
                <a:off x="8073249" y="326855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10067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E01321E-D568-2D89-B4A4-DBC77403355F}"/>
                  </a:ext>
                </a:extLst>
              </p:cNvPr>
              <p:cNvSpPr/>
              <p:nvPr/>
            </p:nvSpPr>
            <p:spPr>
              <a:xfrm>
                <a:off x="9434060" y="32243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10180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19E2B63-EBFB-FE16-A412-389DBABC4428}"/>
                  </a:ext>
                </a:extLst>
              </p:cNvPr>
              <p:cNvSpPr/>
              <p:nvPr/>
            </p:nvSpPr>
            <p:spPr>
              <a:xfrm>
                <a:off x="10318578" y="21356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11270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34B64402-6121-83FE-F77F-15C39FF1FDF0}"/>
                  </a:ext>
                </a:extLst>
              </p:cNvPr>
              <p:cNvSpPr/>
              <p:nvPr/>
            </p:nvSpPr>
            <p:spPr>
              <a:xfrm>
                <a:off x="11160187" y="2751249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10601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BF6E1838-1516-9927-625F-3E00B2388604}"/>
                  </a:ext>
                </a:extLst>
              </p:cNvPr>
              <p:cNvSpPr/>
              <p:nvPr/>
            </p:nvSpPr>
            <p:spPr>
              <a:xfrm>
                <a:off x="9474710" y="3890631"/>
                <a:ext cx="800219" cy="187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1200" b="1" dirty="0">
                    <a:solidFill>
                      <a:srgbClr val="000000"/>
                    </a:solidFill>
                  </a:rPr>
                  <a:t>量測位置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D3D5508-009D-3E7A-9946-C54E59BE1A4D}"/>
                  </a:ext>
                </a:extLst>
              </p:cNvPr>
              <p:cNvSpPr/>
              <p:nvPr/>
            </p:nvSpPr>
            <p:spPr>
              <a:xfrm>
                <a:off x="8134795" y="265020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10620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81CBD49-E437-4924-8002-3FE4256B07D2}"/>
                  </a:ext>
                </a:extLst>
              </p:cNvPr>
              <p:cNvSpPr/>
              <p:nvPr/>
            </p:nvSpPr>
            <p:spPr>
              <a:xfrm>
                <a:off x="8903075" y="2274144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CE38C87-5982-4E1A-DFA7-DBCC07A6B95C}"/>
                  </a:ext>
                </a:extLst>
              </p:cNvPr>
              <p:cNvSpPr/>
              <p:nvPr/>
            </p:nvSpPr>
            <p:spPr>
              <a:xfrm>
                <a:off x="9673137" y="2194276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11217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86AD985-DCE7-8C6E-EFFF-E8CDB0E90ADE}"/>
                  </a:ext>
                </a:extLst>
              </p:cNvPr>
              <p:cNvSpPr/>
              <p:nvPr/>
            </p:nvSpPr>
            <p:spPr>
              <a:xfrm>
                <a:off x="11181639" y="2329712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11081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9891ABC5-F497-FC35-3C30-24C602B7FFD6}"/>
              </a:ext>
            </a:extLst>
          </p:cNvPr>
          <p:cNvSpPr/>
          <p:nvPr/>
        </p:nvSpPr>
        <p:spPr>
          <a:xfrm>
            <a:off x="7910815" y="4723343"/>
            <a:ext cx="3688830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MAX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差值：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1203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zh-TW" sz="2000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597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 (Lx)</a:t>
            </a:r>
            <a:endParaRPr lang="ja-JP" altLang="en-US" sz="2400" b="1" u="sng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5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作業</a:t>
            </a:r>
            <a:r>
              <a:rPr lang="en-US" altLang="ja-JP" sz="2400" b="1" dirty="0"/>
              <a:t>SOP</a:t>
            </a:r>
            <a:r>
              <a:rPr lang="ja-JP" altLang="en-US" sz="2400" b="1" dirty="0"/>
              <a:t>と教育方法の標準化</a:t>
            </a:r>
            <a:r>
              <a:rPr lang="zh-TW" altLang="en-US" sz="2400" b="1" dirty="0"/>
              <a:t>確立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A18048E9-82BF-75FB-BF96-0BE814122757}"/>
              </a:ext>
            </a:extLst>
          </p:cNvPr>
          <p:cNvGrpSpPr/>
          <p:nvPr/>
        </p:nvGrpSpPr>
        <p:grpSpPr>
          <a:xfrm>
            <a:off x="4061387" y="3164481"/>
            <a:ext cx="2815471" cy="2283211"/>
            <a:chOff x="4061387" y="3164481"/>
            <a:chExt cx="2815471" cy="2283211"/>
          </a:xfrm>
        </p:grpSpPr>
        <p:pic>
          <p:nvPicPr>
            <p:cNvPr id="52" name="Image 2" descr="Image 2">
              <a:extLst>
                <a:ext uri="{FF2B5EF4-FFF2-40B4-BE49-F238E27FC236}">
                  <a16:creationId xmlns:a16="http://schemas.microsoft.com/office/drawing/2014/main" id="{119CEC3D-62EC-4C9D-9F42-A89122121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1387" y="3164481"/>
              <a:ext cx="2815471" cy="2283211"/>
            </a:xfrm>
            <a:prstGeom prst="rect">
              <a:avLst/>
            </a:prstGeom>
          </p:spPr>
        </p:pic>
        <p:sp>
          <p:nvSpPr>
            <p:cNvPr id="60" name="箭號: 向右 86">
              <a:extLst>
                <a:ext uri="{FF2B5EF4-FFF2-40B4-BE49-F238E27FC236}">
                  <a16:creationId xmlns:a16="http://schemas.microsoft.com/office/drawing/2014/main" id="{DDE0FC92-64C7-254B-1128-975C1ED74675}"/>
                </a:ext>
              </a:extLst>
            </p:cNvPr>
            <p:cNvSpPr/>
            <p:nvPr/>
          </p:nvSpPr>
          <p:spPr>
            <a:xfrm rot="19681522">
              <a:off x="4307699" y="485261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36A241D-B99F-5748-2F81-C54ACC627D53}"/>
                </a:ext>
              </a:extLst>
            </p:cNvPr>
            <p:cNvSpPr/>
            <p:nvPr/>
          </p:nvSpPr>
          <p:spPr>
            <a:xfrm>
              <a:off x="4882710" y="3272970"/>
              <a:ext cx="1138847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有玻璃</a:t>
              </a:r>
              <a:r>
                <a:rPr lang="zh-TW" altLang="en-US" sz="1600" dirty="0">
                  <a:solidFill>
                    <a:srgbClr val="000000"/>
                  </a:solidFill>
                </a:rPr>
                <a:t>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93C0EE3-A254-BA97-ED07-80244671C266}"/>
                </a:ext>
              </a:extLst>
            </p:cNvPr>
            <p:cNvSpPr/>
            <p:nvPr/>
          </p:nvSpPr>
          <p:spPr>
            <a:xfrm>
              <a:off x="4434914" y="5100900"/>
              <a:ext cx="2034441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、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背光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63" name="箭號: 向右 86">
              <a:extLst>
                <a:ext uri="{FF2B5EF4-FFF2-40B4-BE49-F238E27FC236}">
                  <a16:creationId xmlns:a16="http://schemas.microsoft.com/office/drawing/2014/main" id="{7C4E04F9-39E3-B2DA-D762-E4AC2257E20B}"/>
                </a:ext>
              </a:extLst>
            </p:cNvPr>
            <p:cNvSpPr/>
            <p:nvPr/>
          </p:nvSpPr>
          <p:spPr>
            <a:xfrm rot="1573738" flipH="1">
              <a:off x="6520571" y="4857825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梯形 64">
              <a:extLst>
                <a:ext uri="{FF2B5EF4-FFF2-40B4-BE49-F238E27FC236}">
                  <a16:creationId xmlns:a16="http://schemas.microsoft.com/office/drawing/2014/main" id="{9142DA1C-8EB2-7195-FA55-C52DBBBCC736}"/>
                </a:ext>
              </a:extLst>
            </p:cNvPr>
            <p:cNvSpPr/>
            <p:nvPr/>
          </p:nvSpPr>
          <p:spPr>
            <a:xfrm>
              <a:off x="4526756" y="4329642"/>
              <a:ext cx="2001866" cy="683024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9525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F65B0CB9-FA19-B2F1-414C-E41176479F27}"/>
              </a:ext>
            </a:extLst>
          </p:cNvPr>
          <p:cNvGrpSpPr/>
          <p:nvPr/>
        </p:nvGrpSpPr>
        <p:grpSpPr>
          <a:xfrm>
            <a:off x="924251" y="3164481"/>
            <a:ext cx="2815470" cy="2283210"/>
            <a:chOff x="924251" y="3164481"/>
            <a:chExt cx="2815470" cy="2283210"/>
          </a:xfrm>
        </p:grpSpPr>
        <p:pic>
          <p:nvPicPr>
            <p:cNvPr id="51" name="Image 5" descr="Image 5">
              <a:extLst>
                <a:ext uri="{FF2B5EF4-FFF2-40B4-BE49-F238E27FC236}">
                  <a16:creationId xmlns:a16="http://schemas.microsoft.com/office/drawing/2014/main" id="{059D0010-CD32-4760-A0FB-ED94EB08F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251" y="3164481"/>
              <a:ext cx="2815470" cy="2283210"/>
            </a:xfrm>
            <a:prstGeom prst="rect">
              <a:avLst/>
            </a:prstGeom>
          </p:spPr>
        </p:pic>
        <p:sp>
          <p:nvSpPr>
            <p:cNvPr id="54" name="箭號: 向右 86">
              <a:extLst>
                <a:ext uri="{FF2B5EF4-FFF2-40B4-BE49-F238E27FC236}">
                  <a16:creationId xmlns:a16="http://schemas.microsoft.com/office/drawing/2014/main" id="{E5D8B14B-D435-C278-A610-7F1A551555FF}"/>
                </a:ext>
              </a:extLst>
            </p:cNvPr>
            <p:cNvSpPr/>
            <p:nvPr/>
          </p:nvSpPr>
          <p:spPr>
            <a:xfrm rot="2530628">
              <a:off x="1276076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D90514F-6347-0CDB-BCDB-BE5F8AF39B83}"/>
                </a:ext>
              </a:extLst>
            </p:cNvPr>
            <p:cNvSpPr/>
            <p:nvPr/>
          </p:nvSpPr>
          <p:spPr>
            <a:xfrm>
              <a:off x="1762561" y="3272970"/>
              <a:ext cx="1138847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000000"/>
                  </a:solidFill>
                </a:rPr>
                <a:t>無玻璃有蓋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5474CC1-0388-BFA4-88FF-DBB4A8AFFFD2}"/>
                </a:ext>
              </a:extLst>
            </p:cNvPr>
            <p:cNvSpPr/>
            <p:nvPr/>
          </p:nvSpPr>
          <p:spPr>
            <a:xfrm>
              <a:off x="1594016" y="5100900"/>
              <a:ext cx="1475938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檢查台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嚴重</a:t>
              </a:r>
            </a:p>
          </p:txBody>
        </p:sp>
        <p:sp>
          <p:nvSpPr>
            <p:cNvPr id="58" name="箭號: 向右 86">
              <a:extLst>
                <a:ext uri="{FF2B5EF4-FFF2-40B4-BE49-F238E27FC236}">
                  <a16:creationId xmlns:a16="http://schemas.microsoft.com/office/drawing/2014/main" id="{E8A12B1B-FA0B-5627-5F44-62F54C0FAC72}"/>
                </a:ext>
              </a:extLst>
            </p:cNvPr>
            <p:cNvSpPr/>
            <p:nvPr/>
          </p:nvSpPr>
          <p:spPr>
            <a:xfrm rot="19069372" flipH="1">
              <a:off x="3176725" y="459650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梯形 64">
              <a:extLst>
                <a:ext uri="{FF2B5EF4-FFF2-40B4-BE49-F238E27FC236}">
                  <a16:creationId xmlns:a16="http://schemas.microsoft.com/office/drawing/2014/main" id="{53DAABC1-D3DB-DD0D-EA2E-D3AF9075A7D0}"/>
                </a:ext>
              </a:extLst>
            </p:cNvPr>
            <p:cNvSpPr/>
            <p:nvPr/>
          </p:nvSpPr>
          <p:spPr>
            <a:xfrm>
              <a:off x="1368894" y="4546638"/>
              <a:ext cx="2001866" cy="441287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4969" h="683024">
                  <a:moveTo>
                    <a:pt x="529" y="683024"/>
                  </a:moveTo>
                  <a:cubicBezTo>
                    <a:pt x="-4303" y="484299"/>
                    <a:pt x="17958" y="130719"/>
                    <a:pt x="322431" y="43118"/>
                  </a:cubicBezTo>
                  <a:cubicBezTo>
                    <a:pt x="626904" y="-44483"/>
                    <a:pt x="1663713" y="5236"/>
                    <a:pt x="1827369" y="157418"/>
                  </a:cubicBezTo>
                  <a:cubicBezTo>
                    <a:pt x="1991025" y="309600"/>
                    <a:pt x="2013394" y="532429"/>
                    <a:pt x="2034969" y="683024"/>
                  </a:cubicBezTo>
                  <a:lnTo>
                    <a:pt x="529" y="683024"/>
                  </a:lnTo>
                  <a:close/>
                </a:path>
              </a:pathLst>
            </a:custGeom>
            <a:noFill/>
            <a:ln w="9525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C764264-76DA-B2F5-5107-EE4F45216D3B}"/>
              </a:ext>
            </a:extLst>
          </p:cNvPr>
          <p:cNvGrpSpPr/>
          <p:nvPr/>
        </p:nvGrpSpPr>
        <p:grpSpPr>
          <a:xfrm>
            <a:off x="7174607" y="3164481"/>
            <a:ext cx="2815469" cy="2283209"/>
            <a:chOff x="7174607" y="3164481"/>
            <a:chExt cx="2815469" cy="2283209"/>
          </a:xfrm>
        </p:grpSpPr>
        <p:pic>
          <p:nvPicPr>
            <p:cNvPr id="53" name="Image 7" descr="Image 7">
              <a:extLst>
                <a:ext uri="{FF2B5EF4-FFF2-40B4-BE49-F238E27FC236}">
                  <a16:creationId xmlns:a16="http://schemas.microsoft.com/office/drawing/2014/main" id="{A338F83C-4EC2-407F-8B79-6EC2D7F88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4607" y="3164481"/>
              <a:ext cx="2815469" cy="2283209"/>
            </a:xfrm>
            <a:prstGeom prst="rect">
              <a:avLst/>
            </a:prstGeom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0EA40EC-A687-AF1F-4C68-99E204EE7303}"/>
                </a:ext>
              </a:extLst>
            </p:cNvPr>
            <p:cNvSpPr/>
            <p:nvPr/>
          </p:nvSpPr>
          <p:spPr>
            <a:xfrm>
              <a:off x="7835509" y="3272970"/>
              <a:ext cx="1493664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閉合後漏光確認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8CF073C-D122-532C-D84F-1294EDE74F60}"/>
                </a:ext>
              </a:extLst>
            </p:cNvPr>
            <p:cNvSpPr/>
            <p:nvPr/>
          </p:nvSpPr>
          <p:spPr>
            <a:xfrm>
              <a:off x="7804492" y="5100900"/>
              <a:ext cx="1555698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閉合後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漏光</a:t>
              </a:r>
              <a:r>
                <a:rPr lang="zh-TW" altLang="en-US" sz="1600" dirty="0">
                  <a:solidFill>
                    <a:srgbClr val="FF0000"/>
                  </a:solidFill>
                </a:rPr>
                <a:t>明顯</a:t>
              </a:r>
            </a:p>
          </p:txBody>
        </p:sp>
        <p:sp>
          <p:nvSpPr>
            <p:cNvPr id="70" name="梯形 64">
              <a:extLst>
                <a:ext uri="{FF2B5EF4-FFF2-40B4-BE49-F238E27FC236}">
                  <a16:creationId xmlns:a16="http://schemas.microsoft.com/office/drawing/2014/main" id="{F415AB11-82B4-F9E9-310F-27553FF2597C}"/>
                </a:ext>
              </a:extLst>
            </p:cNvPr>
            <p:cNvSpPr/>
            <p:nvPr/>
          </p:nvSpPr>
          <p:spPr>
            <a:xfrm rot="60000">
              <a:off x="7189218" y="4662928"/>
              <a:ext cx="2797816" cy="334524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117424 w 2166606"/>
                <a:gd name="connsiteY0" fmla="*/ 539189 h 539189"/>
                <a:gd name="connsiteX1" fmla="*/ 143651 w 2166606"/>
                <a:gd name="connsiteY1" fmla="*/ 187417 h 539189"/>
                <a:gd name="connsiteX2" fmla="*/ 1944264 w 2166606"/>
                <a:gd name="connsiteY2" fmla="*/ 13583 h 539189"/>
                <a:gd name="connsiteX3" fmla="*/ 2151864 w 2166606"/>
                <a:gd name="connsiteY3" fmla="*/ 539189 h 539189"/>
                <a:gd name="connsiteX4" fmla="*/ 117424 w 2166606"/>
                <a:gd name="connsiteY4" fmla="*/ 539189 h 539189"/>
                <a:gd name="connsiteX0" fmla="*/ 806 w 2049988"/>
                <a:gd name="connsiteY0" fmla="*/ 539189 h 539189"/>
                <a:gd name="connsiteX1" fmla="*/ 27033 w 2049988"/>
                <a:gd name="connsiteY1" fmla="*/ 187417 h 539189"/>
                <a:gd name="connsiteX2" fmla="*/ 1827646 w 2049988"/>
                <a:gd name="connsiteY2" fmla="*/ 13583 h 539189"/>
                <a:gd name="connsiteX3" fmla="*/ 2035246 w 2049988"/>
                <a:gd name="connsiteY3" fmla="*/ 539189 h 539189"/>
                <a:gd name="connsiteX4" fmla="*/ 806 w 2049988"/>
                <a:gd name="connsiteY4" fmla="*/ 539189 h 539189"/>
                <a:gd name="connsiteX0" fmla="*/ 5692 w 2056209"/>
                <a:gd name="connsiteY0" fmla="*/ 537174 h 537174"/>
                <a:gd name="connsiteX1" fmla="*/ 7914 w 2056209"/>
                <a:gd name="connsiteY1" fmla="*/ 202650 h 537174"/>
                <a:gd name="connsiteX2" fmla="*/ 1832532 w 2056209"/>
                <a:gd name="connsiteY2" fmla="*/ 11568 h 537174"/>
                <a:gd name="connsiteX3" fmla="*/ 2040132 w 2056209"/>
                <a:gd name="connsiteY3" fmla="*/ 537174 h 537174"/>
                <a:gd name="connsiteX4" fmla="*/ 5692 w 2056209"/>
                <a:gd name="connsiteY4" fmla="*/ 537174 h 537174"/>
                <a:gd name="connsiteX0" fmla="*/ 1845 w 2052362"/>
                <a:gd name="connsiteY0" fmla="*/ 537174 h 537174"/>
                <a:gd name="connsiteX1" fmla="*/ 4067 w 2052362"/>
                <a:gd name="connsiteY1" fmla="*/ 202650 h 537174"/>
                <a:gd name="connsiteX2" fmla="*/ 1828685 w 2052362"/>
                <a:gd name="connsiteY2" fmla="*/ 11568 h 537174"/>
                <a:gd name="connsiteX3" fmla="*/ 2036285 w 2052362"/>
                <a:gd name="connsiteY3" fmla="*/ 537174 h 537174"/>
                <a:gd name="connsiteX4" fmla="*/ 1845 w 2052362"/>
                <a:gd name="connsiteY4" fmla="*/ 537174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164863"/>
                <a:gd name="connsiteY0" fmla="*/ 373197 h 385269"/>
                <a:gd name="connsiteX1" fmla="*/ 381 w 2164863"/>
                <a:gd name="connsiteY1" fmla="*/ 50745 h 385269"/>
                <a:gd name="connsiteX2" fmla="*/ 2014404 w 2164863"/>
                <a:gd name="connsiteY2" fmla="*/ 59932 h 385269"/>
                <a:gd name="connsiteX3" fmla="*/ 2032599 w 2164863"/>
                <a:gd name="connsiteY3" fmla="*/ 385269 h 385269"/>
                <a:gd name="connsiteX4" fmla="*/ 4928 w 2164863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59800 h 371872"/>
                <a:gd name="connsiteX1" fmla="*/ 381 w 2032599"/>
                <a:gd name="connsiteY1" fmla="*/ 37348 h 371872"/>
                <a:gd name="connsiteX2" fmla="*/ 2014404 w 2032599"/>
                <a:gd name="connsiteY2" fmla="*/ 46535 h 371872"/>
                <a:gd name="connsiteX3" fmla="*/ 2032599 w 2032599"/>
                <a:gd name="connsiteY3" fmla="*/ 371872 h 371872"/>
                <a:gd name="connsiteX4" fmla="*/ 4928 w 2032599"/>
                <a:gd name="connsiteY4" fmla="*/ 359800 h 371872"/>
                <a:gd name="connsiteX0" fmla="*/ 4928 w 2032599"/>
                <a:gd name="connsiteY0" fmla="*/ 322452 h 334524"/>
                <a:gd name="connsiteX1" fmla="*/ 381 w 2032599"/>
                <a:gd name="connsiteY1" fmla="*/ 0 h 334524"/>
                <a:gd name="connsiteX2" fmla="*/ 2014404 w 2032599"/>
                <a:gd name="connsiteY2" fmla="*/ 9187 h 334524"/>
                <a:gd name="connsiteX3" fmla="*/ 2032599 w 2032599"/>
                <a:gd name="connsiteY3" fmla="*/ 334524 h 334524"/>
                <a:gd name="connsiteX4" fmla="*/ 4928 w 2032599"/>
                <a:gd name="connsiteY4" fmla="*/ 322452 h 33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599" h="334524">
                  <a:moveTo>
                    <a:pt x="4928" y="322452"/>
                  </a:moveTo>
                  <a:cubicBezTo>
                    <a:pt x="96" y="123727"/>
                    <a:pt x="-595" y="177976"/>
                    <a:pt x="381" y="0"/>
                  </a:cubicBezTo>
                  <a:cubicBezTo>
                    <a:pt x="347574" y="6637"/>
                    <a:pt x="1671176" y="5938"/>
                    <a:pt x="2014404" y="9187"/>
                  </a:cubicBezTo>
                  <a:cubicBezTo>
                    <a:pt x="2027250" y="156127"/>
                    <a:pt x="2019703" y="186102"/>
                    <a:pt x="2032599" y="334524"/>
                  </a:cubicBezTo>
                  <a:lnTo>
                    <a:pt x="4928" y="322452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1" name="箭號: 向右 86">
              <a:extLst>
                <a:ext uri="{FF2B5EF4-FFF2-40B4-BE49-F238E27FC236}">
                  <a16:creationId xmlns:a16="http://schemas.microsoft.com/office/drawing/2014/main" id="{CDE42FB8-24AE-EDE8-E6F2-86E8FC6343D5}"/>
                </a:ext>
              </a:extLst>
            </p:cNvPr>
            <p:cNvSpPr/>
            <p:nvPr/>
          </p:nvSpPr>
          <p:spPr>
            <a:xfrm rot="3850906" flipH="1">
              <a:off x="9550355" y="506084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箭號: 向右 86">
              <a:extLst>
                <a:ext uri="{FF2B5EF4-FFF2-40B4-BE49-F238E27FC236}">
                  <a16:creationId xmlns:a16="http://schemas.microsoft.com/office/drawing/2014/main" id="{BFD459D1-3F1D-2EBA-2CEA-A37EF5FDD331}"/>
                </a:ext>
              </a:extLst>
            </p:cNvPr>
            <p:cNvSpPr/>
            <p:nvPr/>
          </p:nvSpPr>
          <p:spPr>
            <a:xfrm rot="6305422" flipH="1">
              <a:off x="7409010" y="5017403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0" name="圖片 79">
            <a:extLst>
              <a:ext uri="{FF2B5EF4-FFF2-40B4-BE49-F238E27FC236}">
                <a16:creationId xmlns:a16="http://schemas.microsoft.com/office/drawing/2014/main" id="{49F99782-C41C-0592-8583-C342311FA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29" y="1081188"/>
            <a:ext cx="4211465" cy="2228404"/>
          </a:xfrm>
          <a:prstGeom prst="rect">
            <a:avLst/>
          </a:prstGeom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4E55EE17-91D4-4927-1F29-772348338A75}"/>
              </a:ext>
            </a:extLst>
          </p:cNvPr>
          <p:cNvGrpSpPr/>
          <p:nvPr/>
        </p:nvGrpSpPr>
        <p:grpSpPr>
          <a:xfrm>
            <a:off x="10079092" y="3188236"/>
            <a:ext cx="2815469" cy="2282812"/>
            <a:chOff x="7174607" y="3164679"/>
            <a:chExt cx="2815469" cy="2282812"/>
          </a:xfrm>
        </p:grpSpPr>
        <p:pic>
          <p:nvPicPr>
            <p:cNvPr id="78" name="Image 7">
              <a:extLst>
                <a:ext uri="{FF2B5EF4-FFF2-40B4-BE49-F238E27FC236}">
                  <a16:creationId xmlns:a16="http://schemas.microsoft.com/office/drawing/2014/main" id="{1738094E-B871-2C2D-180D-33D19A38A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4607" y="3164679"/>
              <a:ext cx="2815469" cy="2282812"/>
            </a:xfrm>
            <a:prstGeom prst="rect">
              <a:avLst/>
            </a:prstGeom>
          </p:spPr>
        </p:pic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1B10363-844E-0292-58FA-C7FDAE733E74}"/>
                </a:ext>
              </a:extLst>
            </p:cNvPr>
            <p:cNvSpPr/>
            <p:nvPr/>
          </p:nvSpPr>
          <p:spPr>
            <a:xfrm>
              <a:off x="7835509" y="3272970"/>
              <a:ext cx="1493664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3234FF"/>
                  </a:solidFill>
                </a:rPr>
                <a:t>閉合後漏光確認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45011EFC-DD92-7117-77D1-C007AAD4F528}"/>
                </a:ext>
              </a:extLst>
            </p:cNvPr>
            <p:cNvSpPr/>
            <p:nvPr/>
          </p:nvSpPr>
          <p:spPr>
            <a:xfrm>
              <a:off x="7804492" y="5100900"/>
              <a:ext cx="1555698" cy="2585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rgbClr val="FF0000"/>
                  </a:solidFill>
                </a:rPr>
                <a:t>閉合後</a:t>
              </a:r>
              <a:r>
                <a:rPr lang="zh-TW" altLang="en-US" sz="1600" u="sng" dirty="0">
                  <a:solidFill>
                    <a:srgbClr val="FF0000"/>
                  </a:solidFill>
                </a:rPr>
                <a:t>無漏光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2" name="梯形 64">
              <a:extLst>
                <a:ext uri="{FF2B5EF4-FFF2-40B4-BE49-F238E27FC236}">
                  <a16:creationId xmlns:a16="http://schemas.microsoft.com/office/drawing/2014/main" id="{B5E5A219-0BF7-1571-B461-F0EA319877C0}"/>
                </a:ext>
              </a:extLst>
            </p:cNvPr>
            <p:cNvSpPr/>
            <p:nvPr/>
          </p:nvSpPr>
          <p:spPr>
            <a:xfrm rot="60000">
              <a:off x="7186883" y="4925809"/>
              <a:ext cx="2797816" cy="66859"/>
            </a:xfrm>
            <a:custGeom>
              <a:avLst/>
              <a:gdLst>
                <a:gd name="connsiteX0" fmla="*/ 0 w 2034440"/>
                <a:gd name="connsiteY0" fmla="*/ 706581 h 706581"/>
                <a:gd name="connsiteX1" fmla="*/ 176645 w 2034440"/>
                <a:gd name="connsiteY1" fmla="*/ 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281420 w 2034440"/>
                <a:gd name="connsiteY1" fmla="*/ 19050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0 w 2034440"/>
                <a:gd name="connsiteY0" fmla="*/ 706581 h 706581"/>
                <a:gd name="connsiteX1" fmla="*/ 190933 w 2034440"/>
                <a:gd name="connsiteY1" fmla="*/ 57150 h 706581"/>
                <a:gd name="connsiteX2" fmla="*/ 1857795 w 2034440"/>
                <a:gd name="connsiteY2" fmla="*/ 0 h 706581"/>
                <a:gd name="connsiteX3" fmla="*/ 2034440 w 2034440"/>
                <a:gd name="connsiteY3" fmla="*/ 706581 h 706581"/>
                <a:gd name="connsiteX4" fmla="*/ 0 w 2034440"/>
                <a:gd name="connsiteY4" fmla="*/ 706581 h 706581"/>
                <a:gd name="connsiteX0" fmla="*/ 156548 w 2190988"/>
                <a:gd name="connsiteY0" fmla="*/ 767184 h 767184"/>
                <a:gd name="connsiteX1" fmla="*/ 347481 w 2190988"/>
                <a:gd name="connsiteY1" fmla="*/ 117753 h 767184"/>
                <a:gd name="connsiteX2" fmla="*/ 2014343 w 2190988"/>
                <a:gd name="connsiteY2" fmla="*/ 60603 h 767184"/>
                <a:gd name="connsiteX3" fmla="*/ 2190988 w 2190988"/>
                <a:gd name="connsiteY3" fmla="*/ 767184 h 767184"/>
                <a:gd name="connsiteX4" fmla="*/ 156548 w 2190988"/>
                <a:gd name="connsiteY4" fmla="*/ 767184 h 767184"/>
                <a:gd name="connsiteX0" fmla="*/ 24375 w 2058815"/>
                <a:gd name="connsiteY0" fmla="*/ 767184 h 767184"/>
                <a:gd name="connsiteX1" fmla="*/ 215308 w 2058815"/>
                <a:gd name="connsiteY1" fmla="*/ 117753 h 767184"/>
                <a:gd name="connsiteX2" fmla="*/ 1882170 w 2058815"/>
                <a:gd name="connsiteY2" fmla="*/ 60603 h 767184"/>
                <a:gd name="connsiteX3" fmla="*/ 2058815 w 2058815"/>
                <a:gd name="connsiteY3" fmla="*/ 767184 h 767184"/>
                <a:gd name="connsiteX4" fmla="*/ 24375 w 2058815"/>
                <a:gd name="connsiteY4" fmla="*/ 767184 h 767184"/>
                <a:gd name="connsiteX0" fmla="*/ 603 w 2035043"/>
                <a:gd name="connsiteY0" fmla="*/ 764108 h 764108"/>
                <a:gd name="connsiteX1" fmla="*/ 322505 w 2035043"/>
                <a:gd name="connsiteY1" fmla="*/ 124202 h 764108"/>
                <a:gd name="connsiteX2" fmla="*/ 1858398 w 2035043"/>
                <a:gd name="connsiteY2" fmla="*/ 57527 h 764108"/>
                <a:gd name="connsiteX3" fmla="*/ 2035043 w 2035043"/>
                <a:gd name="connsiteY3" fmla="*/ 764108 h 764108"/>
                <a:gd name="connsiteX4" fmla="*/ 603 w 2035043"/>
                <a:gd name="connsiteY4" fmla="*/ 764108 h 764108"/>
                <a:gd name="connsiteX0" fmla="*/ 603 w 2035043"/>
                <a:gd name="connsiteY0" fmla="*/ 820415 h 820415"/>
                <a:gd name="connsiteX1" fmla="*/ 322505 w 2035043"/>
                <a:gd name="connsiteY1" fmla="*/ 180509 h 820415"/>
                <a:gd name="connsiteX2" fmla="*/ 1858398 w 2035043"/>
                <a:gd name="connsiteY2" fmla="*/ 113834 h 820415"/>
                <a:gd name="connsiteX3" fmla="*/ 2035043 w 2035043"/>
                <a:gd name="connsiteY3" fmla="*/ 820415 h 820415"/>
                <a:gd name="connsiteX4" fmla="*/ 603 w 2035043"/>
                <a:gd name="connsiteY4" fmla="*/ 820415 h 820415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22791 h 722791"/>
                <a:gd name="connsiteX1" fmla="*/ 322432 w 2034970"/>
                <a:gd name="connsiteY1" fmla="*/ 82885 h 722791"/>
                <a:gd name="connsiteX2" fmla="*/ 1827369 w 2034970"/>
                <a:gd name="connsiteY2" fmla="*/ 163848 h 722791"/>
                <a:gd name="connsiteX3" fmla="*/ 2034970 w 2034970"/>
                <a:gd name="connsiteY3" fmla="*/ 722791 h 722791"/>
                <a:gd name="connsiteX4" fmla="*/ 530 w 2034970"/>
                <a:gd name="connsiteY4" fmla="*/ 722791 h 722791"/>
                <a:gd name="connsiteX0" fmla="*/ 530 w 2034970"/>
                <a:gd name="connsiteY0" fmla="*/ 710282 h 710282"/>
                <a:gd name="connsiteX1" fmla="*/ 322432 w 2034970"/>
                <a:gd name="connsiteY1" fmla="*/ 70376 h 710282"/>
                <a:gd name="connsiteX2" fmla="*/ 1827369 w 2034970"/>
                <a:gd name="connsiteY2" fmla="*/ 151339 h 710282"/>
                <a:gd name="connsiteX3" fmla="*/ 2034970 w 2034970"/>
                <a:gd name="connsiteY3" fmla="*/ 710282 h 710282"/>
                <a:gd name="connsiteX4" fmla="*/ 530 w 2034970"/>
                <a:gd name="connsiteY4" fmla="*/ 710282 h 710282"/>
                <a:gd name="connsiteX0" fmla="*/ 530 w 2034970"/>
                <a:gd name="connsiteY0" fmla="*/ 706355 h 706355"/>
                <a:gd name="connsiteX1" fmla="*/ 322432 w 2034970"/>
                <a:gd name="connsiteY1" fmla="*/ 66449 h 706355"/>
                <a:gd name="connsiteX2" fmla="*/ 1827369 w 2034970"/>
                <a:gd name="connsiteY2" fmla="*/ 147412 h 706355"/>
                <a:gd name="connsiteX3" fmla="*/ 2034970 w 2034970"/>
                <a:gd name="connsiteY3" fmla="*/ 706355 h 706355"/>
                <a:gd name="connsiteX4" fmla="*/ 530 w 2034970"/>
                <a:gd name="connsiteY4" fmla="*/ 706355 h 706355"/>
                <a:gd name="connsiteX0" fmla="*/ 530 w 2034970"/>
                <a:gd name="connsiteY0" fmla="*/ 686251 h 686251"/>
                <a:gd name="connsiteX1" fmla="*/ 322432 w 2034970"/>
                <a:gd name="connsiteY1" fmla="*/ 46345 h 686251"/>
                <a:gd name="connsiteX2" fmla="*/ 1827369 w 2034970"/>
                <a:gd name="connsiteY2" fmla="*/ 127308 h 686251"/>
                <a:gd name="connsiteX3" fmla="*/ 2034970 w 2034970"/>
                <a:gd name="connsiteY3" fmla="*/ 686251 h 686251"/>
                <a:gd name="connsiteX4" fmla="*/ 530 w 2034970"/>
                <a:gd name="connsiteY4" fmla="*/ 686251 h 686251"/>
                <a:gd name="connsiteX0" fmla="*/ 530 w 2034970"/>
                <a:gd name="connsiteY0" fmla="*/ 702570 h 702570"/>
                <a:gd name="connsiteX1" fmla="*/ 322432 w 2034970"/>
                <a:gd name="connsiteY1" fmla="*/ 62664 h 702570"/>
                <a:gd name="connsiteX2" fmla="*/ 1827369 w 2034970"/>
                <a:gd name="connsiteY2" fmla="*/ 143627 h 702570"/>
                <a:gd name="connsiteX3" fmla="*/ 2034970 w 2034970"/>
                <a:gd name="connsiteY3" fmla="*/ 702570 h 702570"/>
                <a:gd name="connsiteX4" fmla="*/ 530 w 2034970"/>
                <a:gd name="connsiteY4" fmla="*/ 702570 h 702570"/>
                <a:gd name="connsiteX0" fmla="*/ 590 w 2035030"/>
                <a:gd name="connsiteY0" fmla="*/ 702570 h 702570"/>
                <a:gd name="connsiteX1" fmla="*/ 322492 w 2035030"/>
                <a:gd name="connsiteY1" fmla="*/ 62664 h 702570"/>
                <a:gd name="connsiteX2" fmla="*/ 1853623 w 2035030"/>
                <a:gd name="connsiteY2" fmla="*/ 143627 h 702570"/>
                <a:gd name="connsiteX3" fmla="*/ 2035030 w 2035030"/>
                <a:gd name="connsiteY3" fmla="*/ 702570 h 702570"/>
                <a:gd name="connsiteX4" fmla="*/ 590 w 2035030"/>
                <a:gd name="connsiteY4" fmla="*/ 702570 h 702570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590 w 2035030"/>
                <a:gd name="connsiteY0" fmla="*/ 690346 h 690346"/>
                <a:gd name="connsiteX1" fmla="*/ 322492 w 2035030"/>
                <a:gd name="connsiteY1" fmla="*/ 50440 h 690346"/>
                <a:gd name="connsiteX2" fmla="*/ 1853623 w 2035030"/>
                <a:gd name="connsiteY2" fmla="*/ 131403 h 690346"/>
                <a:gd name="connsiteX3" fmla="*/ 2035030 w 2035030"/>
                <a:gd name="connsiteY3" fmla="*/ 690346 h 690346"/>
                <a:gd name="connsiteX4" fmla="*/ 590 w 2035030"/>
                <a:gd name="connsiteY4" fmla="*/ 690346 h 690346"/>
                <a:gd name="connsiteX0" fmla="*/ 479 w 2034919"/>
                <a:gd name="connsiteY0" fmla="*/ 694091 h 694091"/>
                <a:gd name="connsiteX1" fmla="*/ 322381 w 2034919"/>
                <a:gd name="connsiteY1" fmla="*/ 54185 h 694091"/>
                <a:gd name="connsiteX2" fmla="*/ 1801124 w 2034919"/>
                <a:gd name="connsiteY2" fmla="*/ 125623 h 694091"/>
                <a:gd name="connsiteX3" fmla="*/ 2034919 w 2034919"/>
                <a:gd name="connsiteY3" fmla="*/ 694091 h 694091"/>
                <a:gd name="connsiteX4" fmla="*/ 479 w 2034919"/>
                <a:gd name="connsiteY4" fmla="*/ 694091 h 694091"/>
                <a:gd name="connsiteX0" fmla="*/ 540 w 2034980"/>
                <a:gd name="connsiteY0" fmla="*/ 689446 h 689446"/>
                <a:gd name="connsiteX1" fmla="*/ 322442 w 2034980"/>
                <a:gd name="connsiteY1" fmla="*/ 49540 h 689446"/>
                <a:gd name="connsiteX2" fmla="*/ 1832142 w 2034980"/>
                <a:gd name="connsiteY2" fmla="*/ 132884 h 689446"/>
                <a:gd name="connsiteX3" fmla="*/ 2034980 w 2034980"/>
                <a:gd name="connsiteY3" fmla="*/ 689446 h 689446"/>
                <a:gd name="connsiteX4" fmla="*/ 540 w 2034980"/>
                <a:gd name="connsiteY4" fmla="*/ 689446 h 689446"/>
                <a:gd name="connsiteX0" fmla="*/ 540 w 2034980"/>
                <a:gd name="connsiteY0" fmla="*/ 684883 h 684883"/>
                <a:gd name="connsiteX1" fmla="*/ 322442 w 2034980"/>
                <a:gd name="connsiteY1" fmla="*/ 44977 h 684883"/>
                <a:gd name="connsiteX2" fmla="*/ 1832142 w 2034980"/>
                <a:gd name="connsiteY2" fmla="*/ 128321 h 684883"/>
                <a:gd name="connsiteX3" fmla="*/ 2034980 w 2034980"/>
                <a:gd name="connsiteY3" fmla="*/ 684883 h 684883"/>
                <a:gd name="connsiteX4" fmla="*/ 540 w 2034980"/>
                <a:gd name="connsiteY4" fmla="*/ 684883 h 684883"/>
                <a:gd name="connsiteX0" fmla="*/ 530 w 2034970"/>
                <a:gd name="connsiteY0" fmla="*/ 680289 h 680289"/>
                <a:gd name="connsiteX1" fmla="*/ 322432 w 2034970"/>
                <a:gd name="connsiteY1" fmla="*/ 40383 h 680289"/>
                <a:gd name="connsiteX2" fmla="*/ 1827370 w 2034970"/>
                <a:gd name="connsiteY2" fmla="*/ 138014 h 680289"/>
                <a:gd name="connsiteX3" fmla="*/ 2034970 w 2034970"/>
                <a:gd name="connsiteY3" fmla="*/ 680289 h 680289"/>
                <a:gd name="connsiteX4" fmla="*/ 530 w 2034970"/>
                <a:gd name="connsiteY4" fmla="*/ 680289 h 680289"/>
                <a:gd name="connsiteX0" fmla="*/ 515 w 2034955"/>
                <a:gd name="connsiteY0" fmla="*/ 675513 h 675513"/>
                <a:gd name="connsiteX1" fmla="*/ 322417 w 2034955"/>
                <a:gd name="connsiteY1" fmla="*/ 35607 h 675513"/>
                <a:gd name="connsiteX2" fmla="*/ 1820211 w 2034955"/>
                <a:gd name="connsiteY2" fmla="*/ 149907 h 675513"/>
                <a:gd name="connsiteX3" fmla="*/ 2034955 w 2034955"/>
                <a:gd name="connsiteY3" fmla="*/ 675513 h 675513"/>
                <a:gd name="connsiteX4" fmla="*/ 515 w 2034955"/>
                <a:gd name="connsiteY4" fmla="*/ 675513 h 675513"/>
                <a:gd name="connsiteX0" fmla="*/ 529 w 2034969"/>
                <a:gd name="connsiteY0" fmla="*/ 675513 h 675513"/>
                <a:gd name="connsiteX1" fmla="*/ 322431 w 2034969"/>
                <a:gd name="connsiteY1" fmla="*/ 35607 h 675513"/>
                <a:gd name="connsiteX2" fmla="*/ 1827369 w 2034969"/>
                <a:gd name="connsiteY2" fmla="*/ 149907 h 675513"/>
                <a:gd name="connsiteX3" fmla="*/ 2034969 w 2034969"/>
                <a:gd name="connsiteY3" fmla="*/ 675513 h 675513"/>
                <a:gd name="connsiteX4" fmla="*/ 529 w 2034969"/>
                <a:gd name="connsiteY4" fmla="*/ 675513 h 675513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529 w 2034969"/>
                <a:gd name="connsiteY0" fmla="*/ 683024 h 683024"/>
                <a:gd name="connsiteX1" fmla="*/ 322431 w 2034969"/>
                <a:gd name="connsiteY1" fmla="*/ 43118 h 683024"/>
                <a:gd name="connsiteX2" fmla="*/ 1827369 w 2034969"/>
                <a:gd name="connsiteY2" fmla="*/ 157418 h 683024"/>
                <a:gd name="connsiteX3" fmla="*/ 2034969 w 2034969"/>
                <a:gd name="connsiteY3" fmla="*/ 683024 h 683024"/>
                <a:gd name="connsiteX4" fmla="*/ 529 w 2034969"/>
                <a:gd name="connsiteY4" fmla="*/ 683024 h 683024"/>
                <a:gd name="connsiteX0" fmla="*/ 117424 w 2166606"/>
                <a:gd name="connsiteY0" fmla="*/ 539189 h 539189"/>
                <a:gd name="connsiteX1" fmla="*/ 143651 w 2166606"/>
                <a:gd name="connsiteY1" fmla="*/ 187417 h 539189"/>
                <a:gd name="connsiteX2" fmla="*/ 1944264 w 2166606"/>
                <a:gd name="connsiteY2" fmla="*/ 13583 h 539189"/>
                <a:gd name="connsiteX3" fmla="*/ 2151864 w 2166606"/>
                <a:gd name="connsiteY3" fmla="*/ 539189 h 539189"/>
                <a:gd name="connsiteX4" fmla="*/ 117424 w 2166606"/>
                <a:gd name="connsiteY4" fmla="*/ 539189 h 539189"/>
                <a:gd name="connsiteX0" fmla="*/ 806 w 2049988"/>
                <a:gd name="connsiteY0" fmla="*/ 539189 h 539189"/>
                <a:gd name="connsiteX1" fmla="*/ 27033 w 2049988"/>
                <a:gd name="connsiteY1" fmla="*/ 187417 h 539189"/>
                <a:gd name="connsiteX2" fmla="*/ 1827646 w 2049988"/>
                <a:gd name="connsiteY2" fmla="*/ 13583 h 539189"/>
                <a:gd name="connsiteX3" fmla="*/ 2035246 w 2049988"/>
                <a:gd name="connsiteY3" fmla="*/ 539189 h 539189"/>
                <a:gd name="connsiteX4" fmla="*/ 806 w 2049988"/>
                <a:gd name="connsiteY4" fmla="*/ 539189 h 539189"/>
                <a:gd name="connsiteX0" fmla="*/ 5692 w 2056209"/>
                <a:gd name="connsiteY0" fmla="*/ 537174 h 537174"/>
                <a:gd name="connsiteX1" fmla="*/ 7914 w 2056209"/>
                <a:gd name="connsiteY1" fmla="*/ 202650 h 537174"/>
                <a:gd name="connsiteX2" fmla="*/ 1832532 w 2056209"/>
                <a:gd name="connsiteY2" fmla="*/ 11568 h 537174"/>
                <a:gd name="connsiteX3" fmla="*/ 2040132 w 2056209"/>
                <a:gd name="connsiteY3" fmla="*/ 537174 h 537174"/>
                <a:gd name="connsiteX4" fmla="*/ 5692 w 2056209"/>
                <a:gd name="connsiteY4" fmla="*/ 537174 h 537174"/>
                <a:gd name="connsiteX0" fmla="*/ 1845 w 2052362"/>
                <a:gd name="connsiteY0" fmla="*/ 537174 h 537174"/>
                <a:gd name="connsiteX1" fmla="*/ 4067 w 2052362"/>
                <a:gd name="connsiteY1" fmla="*/ 202650 h 537174"/>
                <a:gd name="connsiteX2" fmla="*/ 1828685 w 2052362"/>
                <a:gd name="connsiteY2" fmla="*/ 11568 h 537174"/>
                <a:gd name="connsiteX3" fmla="*/ 2036285 w 2052362"/>
                <a:gd name="connsiteY3" fmla="*/ 537174 h 537174"/>
                <a:gd name="connsiteX4" fmla="*/ 1845 w 2052362"/>
                <a:gd name="connsiteY4" fmla="*/ 537174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048676"/>
                <a:gd name="connsiteY0" fmla="*/ 525102 h 537174"/>
                <a:gd name="connsiteX1" fmla="*/ 381 w 2048676"/>
                <a:gd name="connsiteY1" fmla="*/ 202650 h 537174"/>
                <a:gd name="connsiteX2" fmla="*/ 1824999 w 2048676"/>
                <a:gd name="connsiteY2" fmla="*/ 11568 h 537174"/>
                <a:gd name="connsiteX3" fmla="*/ 2032599 w 2048676"/>
                <a:gd name="connsiteY3" fmla="*/ 537174 h 537174"/>
                <a:gd name="connsiteX4" fmla="*/ 4928 w 2048676"/>
                <a:gd name="connsiteY4" fmla="*/ 525102 h 537174"/>
                <a:gd name="connsiteX0" fmla="*/ 4928 w 2164863"/>
                <a:gd name="connsiteY0" fmla="*/ 373197 h 385269"/>
                <a:gd name="connsiteX1" fmla="*/ 381 w 2164863"/>
                <a:gd name="connsiteY1" fmla="*/ 50745 h 385269"/>
                <a:gd name="connsiteX2" fmla="*/ 2014404 w 2164863"/>
                <a:gd name="connsiteY2" fmla="*/ 59932 h 385269"/>
                <a:gd name="connsiteX3" fmla="*/ 2032599 w 2164863"/>
                <a:gd name="connsiteY3" fmla="*/ 385269 h 385269"/>
                <a:gd name="connsiteX4" fmla="*/ 4928 w 2164863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73197 h 385269"/>
                <a:gd name="connsiteX1" fmla="*/ 381 w 2032599"/>
                <a:gd name="connsiteY1" fmla="*/ 50745 h 385269"/>
                <a:gd name="connsiteX2" fmla="*/ 2014404 w 2032599"/>
                <a:gd name="connsiteY2" fmla="*/ 59932 h 385269"/>
                <a:gd name="connsiteX3" fmla="*/ 2032599 w 2032599"/>
                <a:gd name="connsiteY3" fmla="*/ 385269 h 385269"/>
                <a:gd name="connsiteX4" fmla="*/ 4928 w 2032599"/>
                <a:gd name="connsiteY4" fmla="*/ 373197 h 385269"/>
                <a:gd name="connsiteX0" fmla="*/ 4928 w 2032599"/>
                <a:gd name="connsiteY0" fmla="*/ 359800 h 371872"/>
                <a:gd name="connsiteX1" fmla="*/ 381 w 2032599"/>
                <a:gd name="connsiteY1" fmla="*/ 37348 h 371872"/>
                <a:gd name="connsiteX2" fmla="*/ 2014404 w 2032599"/>
                <a:gd name="connsiteY2" fmla="*/ 46535 h 371872"/>
                <a:gd name="connsiteX3" fmla="*/ 2032599 w 2032599"/>
                <a:gd name="connsiteY3" fmla="*/ 371872 h 371872"/>
                <a:gd name="connsiteX4" fmla="*/ 4928 w 2032599"/>
                <a:gd name="connsiteY4" fmla="*/ 359800 h 371872"/>
                <a:gd name="connsiteX0" fmla="*/ 4928 w 2032599"/>
                <a:gd name="connsiteY0" fmla="*/ 322452 h 334524"/>
                <a:gd name="connsiteX1" fmla="*/ 381 w 2032599"/>
                <a:gd name="connsiteY1" fmla="*/ 0 h 334524"/>
                <a:gd name="connsiteX2" fmla="*/ 2014404 w 2032599"/>
                <a:gd name="connsiteY2" fmla="*/ 9187 h 334524"/>
                <a:gd name="connsiteX3" fmla="*/ 2032599 w 2032599"/>
                <a:gd name="connsiteY3" fmla="*/ 334524 h 334524"/>
                <a:gd name="connsiteX4" fmla="*/ 4928 w 2032599"/>
                <a:gd name="connsiteY4" fmla="*/ 322452 h 33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599" h="334524">
                  <a:moveTo>
                    <a:pt x="4928" y="322452"/>
                  </a:moveTo>
                  <a:cubicBezTo>
                    <a:pt x="96" y="123727"/>
                    <a:pt x="-595" y="177976"/>
                    <a:pt x="381" y="0"/>
                  </a:cubicBezTo>
                  <a:cubicBezTo>
                    <a:pt x="347574" y="6637"/>
                    <a:pt x="1671176" y="5938"/>
                    <a:pt x="2014404" y="9187"/>
                  </a:cubicBezTo>
                  <a:cubicBezTo>
                    <a:pt x="2027250" y="156127"/>
                    <a:pt x="2019703" y="186102"/>
                    <a:pt x="2032599" y="334524"/>
                  </a:cubicBezTo>
                  <a:lnTo>
                    <a:pt x="4928" y="322452"/>
                  </a:lnTo>
                  <a:close/>
                </a:path>
              </a:pathLst>
            </a:custGeom>
            <a:noFill/>
            <a:ln w="19050" cap="rnd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箭號: 向右 86">
              <a:extLst>
                <a:ext uri="{FF2B5EF4-FFF2-40B4-BE49-F238E27FC236}">
                  <a16:creationId xmlns:a16="http://schemas.microsoft.com/office/drawing/2014/main" id="{ED7C2025-9FD6-B3B1-D330-D8B105CB0642}"/>
                </a:ext>
              </a:extLst>
            </p:cNvPr>
            <p:cNvSpPr/>
            <p:nvPr/>
          </p:nvSpPr>
          <p:spPr>
            <a:xfrm rot="3850906" flipH="1">
              <a:off x="9550355" y="5060841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箭號: 向右 86">
              <a:extLst>
                <a:ext uri="{FF2B5EF4-FFF2-40B4-BE49-F238E27FC236}">
                  <a16:creationId xmlns:a16="http://schemas.microsoft.com/office/drawing/2014/main" id="{D69E4EBD-6CD4-C70F-AAEE-93BA81EB0664}"/>
                </a:ext>
              </a:extLst>
            </p:cNvPr>
            <p:cNvSpPr/>
            <p:nvPr/>
          </p:nvSpPr>
          <p:spPr>
            <a:xfrm rot="6305422" flipH="1">
              <a:off x="7409010" y="5017403"/>
              <a:ext cx="215169" cy="172813"/>
            </a:xfrm>
            <a:custGeom>
              <a:avLst/>
              <a:gdLst>
                <a:gd name="connsiteX0" fmla="*/ 0 w 216475"/>
                <a:gd name="connsiteY0" fmla="*/ 47853 h 172360"/>
                <a:gd name="connsiteX1" fmla="*/ 120770 w 216475"/>
                <a:gd name="connsiteY1" fmla="*/ 47853 h 172360"/>
                <a:gd name="connsiteX2" fmla="*/ 120770 w 216475"/>
                <a:gd name="connsiteY2" fmla="*/ 0 h 172360"/>
                <a:gd name="connsiteX3" fmla="*/ 216475 w 216475"/>
                <a:gd name="connsiteY3" fmla="*/ 86180 h 172360"/>
                <a:gd name="connsiteX4" fmla="*/ 120770 w 216475"/>
                <a:gd name="connsiteY4" fmla="*/ 172360 h 172360"/>
                <a:gd name="connsiteX5" fmla="*/ 120770 w 216475"/>
                <a:gd name="connsiteY5" fmla="*/ 124507 h 172360"/>
                <a:gd name="connsiteX6" fmla="*/ 0 w 216475"/>
                <a:gd name="connsiteY6" fmla="*/ 124507 h 172360"/>
                <a:gd name="connsiteX7" fmla="*/ 0 w 216475"/>
                <a:gd name="connsiteY7" fmla="*/ 47853 h 172360"/>
                <a:gd name="connsiteX0" fmla="*/ 4762 w 216475"/>
                <a:gd name="connsiteY0" fmla="*/ 0 h 191182"/>
                <a:gd name="connsiteX1" fmla="*/ 120770 w 216475"/>
                <a:gd name="connsiteY1" fmla="*/ 66675 h 191182"/>
                <a:gd name="connsiteX2" fmla="*/ 120770 w 216475"/>
                <a:gd name="connsiteY2" fmla="*/ 18822 h 191182"/>
                <a:gd name="connsiteX3" fmla="*/ 216475 w 216475"/>
                <a:gd name="connsiteY3" fmla="*/ 105002 h 191182"/>
                <a:gd name="connsiteX4" fmla="*/ 120770 w 216475"/>
                <a:gd name="connsiteY4" fmla="*/ 191182 h 191182"/>
                <a:gd name="connsiteX5" fmla="*/ 120770 w 216475"/>
                <a:gd name="connsiteY5" fmla="*/ 143329 h 191182"/>
                <a:gd name="connsiteX6" fmla="*/ 0 w 216475"/>
                <a:gd name="connsiteY6" fmla="*/ 143329 h 191182"/>
                <a:gd name="connsiteX7" fmla="*/ 4762 w 216475"/>
                <a:gd name="connsiteY7" fmla="*/ 0 h 191182"/>
                <a:gd name="connsiteX0" fmla="*/ 2381 w 216475"/>
                <a:gd name="connsiteY0" fmla="*/ 0 h 188800"/>
                <a:gd name="connsiteX1" fmla="*/ 120770 w 216475"/>
                <a:gd name="connsiteY1" fmla="*/ 64293 h 188800"/>
                <a:gd name="connsiteX2" fmla="*/ 120770 w 216475"/>
                <a:gd name="connsiteY2" fmla="*/ 16440 h 188800"/>
                <a:gd name="connsiteX3" fmla="*/ 216475 w 216475"/>
                <a:gd name="connsiteY3" fmla="*/ 102620 h 188800"/>
                <a:gd name="connsiteX4" fmla="*/ 120770 w 216475"/>
                <a:gd name="connsiteY4" fmla="*/ 188800 h 188800"/>
                <a:gd name="connsiteX5" fmla="*/ 120770 w 216475"/>
                <a:gd name="connsiteY5" fmla="*/ 140947 h 188800"/>
                <a:gd name="connsiteX6" fmla="*/ 0 w 216475"/>
                <a:gd name="connsiteY6" fmla="*/ 140947 h 188800"/>
                <a:gd name="connsiteX7" fmla="*/ 2381 w 216475"/>
                <a:gd name="connsiteY7" fmla="*/ 0 h 188800"/>
                <a:gd name="connsiteX0" fmla="*/ 2381 w 216475"/>
                <a:gd name="connsiteY0" fmla="*/ 0 h 202860"/>
                <a:gd name="connsiteX1" fmla="*/ 120770 w 216475"/>
                <a:gd name="connsiteY1" fmla="*/ 64293 h 202860"/>
                <a:gd name="connsiteX2" fmla="*/ 120770 w 216475"/>
                <a:gd name="connsiteY2" fmla="*/ 16440 h 202860"/>
                <a:gd name="connsiteX3" fmla="*/ 216475 w 216475"/>
                <a:gd name="connsiteY3" fmla="*/ 102620 h 202860"/>
                <a:gd name="connsiteX4" fmla="*/ 120770 w 216475"/>
                <a:gd name="connsiteY4" fmla="*/ 188800 h 202860"/>
                <a:gd name="connsiteX5" fmla="*/ 120770 w 216475"/>
                <a:gd name="connsiteY5" fmla="*/ 140947 h 202860"/>
                <a:gd name="connsiteX6" fmla="*/ 0 w 216475"/>
                <a:gd name="connsiteY6" fmla="*/ 202860 h 202860"/>
                <a:gd name="connsiteX7" fmla="*/ 2381 w 216475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  <a:gd name="connsiteX0" fmla="*/ 230 w 214324"/>
                <a:gd name="connsiteY0" fmla="*/ 0 h 202860"/>
                <a:gd name="connsiteX1" fmla="*/ 118619 w 214324"/>
                <a:gd name="connsiteY1" fmla="*/ 64293 h 202860"/>
                <a:gd name="connsiteX2" fmla="*/ 118619 w 214324"/>
                <a:gd name="connsiteY2" fmla="*/ 16440 h 202860"/>
                <a:gd name="connsiteX3" fmla="*/ 214324 w 214324"/>
                <a:gd name="connsiteY3" fmla="*/ 102620 h 202860"/>
                <a:gd name="connsiteX4" fmla="*/ 118619 w 214324"/>
                <a:gd name="connsiteY4" fmla="*/ 188800 h 202860"/>
                <a:gd name="connsiteX5" fmla="*/ 118619 w 214324"/>
                <a:gd name="connsiteY5" fmla="*/ 140947 h 202860"/>
                <a:gd name="connsiteX6" fmla="*/ 230 w 214324"/>
                <a:gd name="connsiteY6" fmla="*/ 202860 h 202860"/>
                <a:gd name="connsiteX7" fmla="*/ 230 w 214324"/>
                <a:gd name="connsiteY7" fmla="*/ 0 h 2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324" h="202860">
                  <a:moveTo>
                    <a:pt x="230" y="0"/>
                  </a:moveTo>
                  <a:cubicBezTo>
                    <a:pt x="75412" y="64293"/>
                    <a:pt x="79156" y="52387"/>
                    <a:pt x="118619" y="64293"/>
                  </a:cubicBezTo>
                  <a:lnTo>
                    <a:pt x="118619" y="16440"/>
                  </a:lnTo>
                  <a:lnTo>
                    <a:pt x="214324" y="102620"/>
                  </a:lnTo>
                  <a:lnTo>
                    <a:pt x="118619" y="188800"/>
                  </a:lnTo>
                  <a:lnTo>
                    <a:pt x="118619" y="140947"/>
                  </a:lnTo>
                  <a:cubicBezTo>
                    <a:pt x="79156" y="154442"/>
                    <a:pt x="75412" y="141741"/>
                    <a:pt x="230" y="202860"/>
                  </a:cubicBezTo>
                  <a:cubicBezTo>
                    <a:pt x="1024" y="155878"/>
                    <a:pt x="-564" y="46982"/>
                    <a:pt x="23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107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E/L</a:t>
            </a:r>
            <a:r>
              <a:rPr lang="ja-JP" altLang="en-US" dirty="0"/>
              <a:t>検査機改造による検出能力ＵＰ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………</a:t>
            </a:r>
            <a:endParaRPr lang="zh-TW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594E8D-C8F7-E14D-F028-3FA81CBB30E5}"/>
              </a:ext>
            </a:extLst>
          </p:cNvPr>
          <p:cNvSpPr/>
          <p:nvPr/>
        </p:nvSpPr>
        <p:spPr>
          <a:xfrm>
            <a:off x="114859" y="849764"/>
            <a:ext cx="4070345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■ </a:t>
            </a:r>
            <a:r>
              <a:rPr lang="en-US" altLang="zh-TW" sz="1600" b="1" u="sng" dirty="0">
                <a:solidFill>
                  <a:srgbClr val="000000"/>
                </a:solidFill>
              </a:rPr>
              <a:t>E/L</a:t>
            </a:r>
            <a:r>
              <a:rPr lang="ja-JP" altLang="en-US" b="1" u="sng" dirty="0">
                <a:solidFill>
                  <a:srgbClr val="000000"/>
                </a:solidFill>
              </a:rPr>
              <a:t>検査機</a:t>
            </a:r>
            <a:r>
              <a:rPr lang="zh-TW" altLang="en-US" b="1" u="sng" dirty="0">
                <a:solidFill>
                  <a:srgbClr val="000000"/>
                </a:solidFill>
              </a:rPr>
              <a:t>改造後，檢出能力値確認</a:t>
            </a:r>
            <a:endParaRPr lang="ja-JP" altLang="en-US" b="1" u="sng" dirty="0">
              <a:solidFill>
                <a:srgbClr val="000000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3E6D80A-34A4-1016-C6D4-DCAAC95A0F94}"/>
              </a:ext>
            </a:extLst>
          </p:cNvPr>
          <p:cNvSpPr/>
          <p:nvPr/>
        </p:nvSpPr>
        <p:spPr>
          <a:xfrm>
            <a:off x="1172349" y="1436682"/>
            <a:ext cx="2372765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●</a:t>
            </a:r>
            <a:r>
              <a:rPr lang="en-US" altLang="zh-TW" sz="1600" dirty="0">
                <a:solidFill>
                  <a:srgbClr val="000000"/>
                </a:solidFill>
              </a:rPr>
              <a:t> </a:t>
            </a:r>
            <a:r>
              <a:rPr lang="zh-TW" altLang="en-US" sz="1600" dirty="0">
                <a:solidFill>
                  <a:srgbClr val="000000"/>
                </a:solidFill>
              </a:rPr>
              <a:t>實測數據→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光亮値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</a:rPr>
              <a:t>UP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37136E82-190D-0F14-BB1F-7822ECB3E221}"/>
              </a:ext>
            </a:extLst>
          </p:cNvPr>
          <p:cNvGrpSpPr/>
          <p:nvPr/>
        </p:nvGrpSpPr>
        <p:grpSpPr>
          <a:xfrm>
            <a:off x="155761" y="2207477"/>
            <a:ext cx="4341741" cy="2487726"/>
            <a:chOff x="7545540" y="2096777"/>
            <a:chExt cx="4341741" cy="2487726"/>
          </a:xfrm>
        </p:grpSpPr>
        <p:sp>
          <p:nvSpPr>
            <p:cNvPr id="127" name="矩形: 圓角 126">
              <a:extLst>
                <a:ext uri="{FF2B5EF4-FFF2-40B4-BE49-F238E27FC236}">
                  <a16:creationId xmlns:a16="http://schemas.microsoft.com/office/drawing/2014/main" id="{3001D177-8A4B-18F9-18A0-FDCA9244D1D6}"/>
                </a:ext>
              </a:extLst>
            </p:cNvPr>
            <p:cNvSpPr/>
            <p:nvPr/>
          </p:nvSpPr>
          <p:spPr>
            <a:xfrm>
              <a:off x="7589944" y="2096777"/>
              <a:ext cx="4252167" cy="2487726"/>
            </a:xfrm>
            <a:prstGeom prst="roundRect">
              <a:avLst>
                <a:gd name="adj" fmla="val 217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ACD65162-843D-4AD8-8263-A0743FF0B95A}"/>
                </a:ext>
              </a:extLst>
            </p:cNvPr>
            <p:cNvGrpSpPr/>
            <p:nvPr/>
          </p:nvGrpSpPr>
          <p:grpSpPr>
            <a:xfrm>
              <a:off x="7545540" y="2228608"/>
              <a:ext cx="4341741" cy="2260550"/>
              <a:chOff x="7545540" y="1818061"/>
              <a:chExt cx="4341741" cy="2260550"/>
            </a:xfrm>
          </p:grpSpPr>
          <p:pic>
            <p:nvPicPr>
              <p:cNvPr id="131" name="圖片 115">
                <a:extLst>
                  <a:ext uri="{FF2B5EF4-FFF2-40B4-BE49-F238E27FC236}">
                    <a16:creationId xmlns:a16="http://schemas.microsoft.com/office/drawing/2014/main" id="{E307EC46-1BB6-AE9C-17B2-26D3E4D1B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89945" y="1836132"/>
                <a:ext cx="4207761" cy="2222623"/>
              </a:xfrm>
              <a:prstGeom prst="rect">
                <a:avLst/>
              </a:prstGeom>
            </p:spPr>
          </p:pic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258F4AD7-6423-9346-8466-07204566E300}"/>
                  </a:ext>
                </a:extLst>
              </p:cNvPr>
              <p:cNvSpPr/>
              <p:nvPr/>
            </p:nvSpPr>
            <p:spPr>
              <a:xfrm>
                <a:off x="7545540" y="1818061"/>
                <a:ext cx="527709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(Lx)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C09BA57D-7024-C6AC-D59D-050377D4D8B2}"/>
                  </a:ext>
                </a:extLst>
              </p:cNvPr>
              <p:cNvSpPr/>
              <p:nvPr/>
            </p:nvSpPr>
            <p:spPr>
              <a:xfrm>
                <a:off x="8073249" y="326855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10067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E7180FCD-2F5E-D2EA-9DE0-B99E41AD6A9B}"/>
                  </a:ext>
                </a:extLst>
              </p:cNvPr>
              <p:cNvSpPr/>
              <p:nvPr/>
            </p:nvSpPr>
            <p:spPr>
              <a:xfrm>
                <a:off x="9434060" y="32243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10180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22A2C8EA-6859-F0F4-5691-9F4009A1BD31}"/>
                  </a:ext>
                </a:extLst>
              </p:cNvPr>
              <p:cNvSpPr/>
              <p:nvPr/>
            </p:nvSpPr>
            <p:spPr>
              <a:xfrm>
                <a:off x="10318578" y="2135645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11270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DEB33C6B-6811-019F-552F-978060F258D6}"/>
                  </a:ext>
                </a:extLst>
              </p:cNvPr>
              <p:cNvSpPr/>
              <p:nvPr/>
            </p:nvSpPr>
            <p:spPr>
              <a:xfrm>
                <a:off x="11160187" y="2751249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000000"/>
                    </a:solidFill>
                  </a:rPr>
                  <a:t>10601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4936C73-6517-15C3-F040-ECED79988814}"/>
                  </a:ext>
                </a:extLst>
              </p:cNvPr>
              <p:cNvSpPr/>
              <p:nvPr/>
            </p:nvSpPr>
            <p:spPr>
              <a:xfrm>
                <a:off x="9474710" y="3890631"/>
                <a:ext cx="800219" cy="187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r>
                  <a:rPr lang="zh-TW" altLang="en-US" sz="1200" b="1" dirty="0">
                    <a:solidFill>
                      <a:srgbClr val="000000"/>
                    </a:solidFill>
                  </a:rPr>
                  <a:t>量測位置</a:t>
                </a:r>
                <a:endParaRPr lang="ja-JP" altLang="en-US" sz="1400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EDB03E0C-08E4-11F8-43D0-8D2E556A4DE7}"/>
                  </a:ext>
                </a:extLst>
              </p:cNvPr>
              <p:cNvSpPr/>
              <p:nvPr/>
            </p:nvSpPr>
            <p:spPr>
              <a:xfrm>
                <a:off x="8134795" y="2650207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10620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09328A95-7822-8650-3030-B206C5D6C3AE}"/>
                  </a:ext>
                </a:extLst>
              </p:cNvPr>
              <p:cNvSpPr/>
              <p:nvPr/>
            </p:nvSpPr>
            <p:spPr>
              <a:xfrm>
                <a:off x="8903075" y="2274144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02D60844-1207-F683-8529-78127D2F586C}"/>
                  </a:ext>
                </a:extLst>
              </p:cNvPr>
              <p:cNvSpPr/>
              <p:nvPr/>
            </p:nvSpPr>
            <p:spPr>
              <a:xfrm>
                <a:off x="9673137" y="2194276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11217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3C89FAB7-9FC9-E170-B69D-68C9E1E60BD7}"/>
                  </a:ext>
                </a:extLst>
              </p:cNvPr>
              <p:cNvSpPr/>
              <p:nvPr/>
            </p:nvSpPr>
            <p:spPr>
              <a:xfrm>
                <a:off x="11181639" y="2329712"/>
                <a:ext cx="705642" cy="27699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200" b="1" dirty="0">
                    <a:solidFill>
                      <a:srgbClr val="FF0000"/>
                    </a:solidFill>
                  </a:rPr>
                  <a:t>11081</a:t>
                </a:r>
                <a:endParaRPr lang="ja-JP" altLang="en-US" sz="1400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145" name="矩形 144">
            <a:extLst>
              <a:ext uri="{FF2B5EF4-FFF2-40B4-BE49-F238E27FC236}">
                <a16:creationId xmlns:a16="http://schemas.microsoft.com/office/drawing/2014/main" id="{6E1F5A5F-E64D-F5CD-788B-C001AA213486}"/>
              </a:ext>
            </a:extLst>
          </p:cNvPr>
          <p:cNvSpPr/>
          <p:nvPr/>
        </p:nvSpPr>
        <p:spPr>
          <a:xfrm>
            <a:off x="552687" y="4964486"/>
            <a:ext cx="3688830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MAX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差值：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1203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→</a:t>
            </a:r>
            <a:r>
              <a:rPr lang="en-US" altLang="zh-TW" sz="2000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597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 (Lx)</a:t>
            </a:r>
            <a:endParaRPr lang="ja-JP" altLang="en-US" sz="2400" b="1" u="sng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8DFE992B-788F-76C8-4256-C6748F36F6CA}"/>
              </a:ext>
            </a:extLst>
          </p:cNvPr>
          <p:cNvSpPr/>
          <p:nvPr/>
        </p:nvSpPr>
        <p:spPr>
          <a:xfrm>
            <a:off x="4851856" y="2213923"/>
            <a:ext cx="2642839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AVG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：</a:t>
            </a:r>
            <a:r>
              <a:rPr lang="en-US" altLang="zh-TW" sz="2000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471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 (Lx)</a:t>
            </a:r>
            <a:r>
              <a:rPr lang="zh-TW" altLang="en-US" sz="2000" b="1" u="sng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000" b="1" u="sng" dirty="0">
                <a:solidFill>
                  <a:srgbClr val="000000"/>
                </a:solidFill>
                <a:latin typeface="+mn-ea"/>
              </a:rPr>
              <a:t>UP</a:t>
            </a:r>
            <a:endParaRPr lang="ja-JP" altLang="en-US" sz="2400" b="1" u="sng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5413AA8-C6E1-404D-C99D-E3DCA5FB4A2F}"/>
              </a:ext>
            </a:extLst>
          </p:cNvPr>
          <p:cNvGrpSpPr/>
          <p:nvPr/>
        </p:nvGrpSpPr>
        <p:grpSpPr>
          <a:xfrm>
            <a:off x="4555936" y="2882128"/>
            <a:ext cx="3408204" cy="2369349"/>
            <a:chOff x="4594038" y="2770148"/>
            <a:chExt cx="3408204" cy="2369349"/>
          </a:xfrm>
        </p:grpSpPr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2F8DC70D-8EFA-689F-E71B-D759525BFD4C}"/>
                </a:ext>
              </a:extLst>
            </p:cNvPr>
            <p:cNvGrpSpPr/>
            <p:nvPr/>
          </p:nvGrpSpPr>
          <p:grpSpPr>
            <a:xfrm>
              <a:off x="4594038" y="2770148"/>
              <a:ext cx="3408204" cy="2369349"/>
              <a:chOff x="7451956" y="4413536"/>
              <a:chExt cx="2752097" cy="1403965"/>
            </a:xfrm>
          </p:grpSpPr>
          <p:pic>
            <p:nvPicPr>
              <p:cNvPr id="111" name="圖片 110">
                <a:extLst>
                  <a:ext uri="{FF2B5EF4-FFF2-40B4-BE49-F238E27FC236}">
                    <a16:creationId xmlns:a16="http://schemas.microsoft.com/office/drawing/2014/main" id="{DD7A81F6-A444-51F0-342B-F5F39AFC9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709" b="11058"/>
              <a:stretch/>
            </p:blipFill>
            <p:spPr>
              <a:xfrm>
                <a:off x="7451956" y="4525018"/>
                <a:ext cx="2752097" cy="1210767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FE2CD42-BC5C-F264-E37B-AEF86034CBAC}"/>
                  </a:ext>
                </a:extLst>
              </p:cNvPr>
              <p:cNvSpPr/>
              <p:nvPr/>
            </p:nvSpPr>
            <p:spPr>
              <a:xfrm>
                <a:off x="8214316" y="4433928"/>
                <a:ext cx="1514475" cy="11584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100" b="1" dirty="0">
                    <a:solidFill>
                      <a:srgbClr val="000000"/>
                    </a:solidFill>
                    <a:latin typeface="+mn-ea"/>
                  </a:rPr>
                  <a:t>改造前</a:t>
                </a:r>
                <a:r>
                  <a:rPr lang="en-US" altLang="zh-TW" sz="1100" b="1" dirty="0">
                    <a:solidFill>
                      <a:srgbClr val="000000"/>
                    </a:solidFill>
                    <a:latin typeface="+mn-ea"/>
                  </a:rPr>
                  <a:t>/</a:t>
                </a:r>
                <a:r>
                  <a:rPr lang="zh-TW" altLang="en-US" sz="1100" b="1" dirty="0">
                    <a:solidFill>
                      <a:srgbClr val="000000"/>
                    </a:solidFill>
                    <a:latin typeface="+mn-ea"/>
                  </a:rPr>
                  <a:t>後光亮值比較</a:t>
                </a:r>
                <a:r>
                  <a:rPr lang="en-US" altLang="zh-TW" sz="1100" b="1" dirty="0">
                    <a:solidFill>
                      <a:srgbClr val="000000"/>
                    </a:solidFill>
                    <a:latin typeface="+mn-ea"/>
                  </a:rPr>
                  <a:t>(AVG)</a:t>
                </a:r>
                <a:endParaRPr lang="ja-JP" altLang="en-US" sz="12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9BDDB8D-FC66-1346-F15D-014D0550EC0B}"/>
                  </a:ext>
                </a:extLst>
              </p:cNvPr>
              <p:cNvSpPr/>
              <p:nvPr/>
            </p:nvSpPr>
            <p:spPr>
              <a:xfrm>
                <a:off x="8014037" y="5697600"/>
                <a:ext cx="744413" cy="115848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100" b="1" dirty="0">
                    <a:solidFill>
                      <a:srgbClr val="000000"/>
                    </a:solidFill>
                    <a:latin typeface="+mn-ea"/>
                  </a:rPr>
                  <a:t>改造前</a:t>
                </a:r>
                <a:r>
                  <a:rPr lang="en-US" altLang="zh-TW" sz="1100" b="1" dirty="0">
                    <a:solidFill>
                      <a:srgbClr val="000000"/>
                    </a:solidFill>
                    <a:latin typeface="+mn-ea"/>
                  </a:rPr>
                  <a:t>(AVG)</a:t>
                </a:r>
                <a:endParaRPr lang="ja-JP" altLang="en-US" sz="1200" b="1" dirty="0">
                  <a:solidFill>
                    <a:srgbClr val="00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B6AC11F7-FAE3-26DC-1C67-D2D80161CE5D}"/>
                  </a:ext>
                </a:extLst>
              </p:cNvPr>
              <p:cNvSpPr/>
              <p:nvPr/>
            </p:nvSpPr>
            <p:spPr>
              <a:xfrm>
                <a:off x="9180259" y="5701653"/>
                <a:ext cx="744413" cy="115848"/>
              </a:xfrm>
              <a:prstGeom prst="rect">
                <a:avLst/>
              </a:prstGeom>
              <a:solidFill>
                <a:srgbClr val="FFFF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1100" b="1" dirty="0">
                    <a:solidFill>
                      <a:srgbClr val="FF0000"/>
                    </a:solidFill>
                    <a:latin typeface="+mn-ea"/>
                  </a:rPr>
                  <a:t>改造後</a:t>
                </a:r>
                <a:r>
                  <a:rPr lang="en-US" altLang="zh-TW" sz="1100" b="1" dirty="0">
                    <a:solidFill>
                      <a:srgbClr val="FF0000"/>
                    </a:solidFill>
                    <a:latin typeface="+mn-ea"/>
                  </a:rPr>
                  <a:t>(AVG)</a:t>
                </a:r>
                <a:endParaRPr lang="ja-JP" altLang="en-US" sz="12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0940D45E-7C88-AD67-4A37-0B48AFA2CCFB}"/>
                  </a:ext>
                </a:extLst>
              </p:cNvPr>
              <p:cNvSpPr/>
              <p:nvPr/>
            </p:nvSpPr>
            <p:spPr>
              <a:xfrm>
                <a:off x="7509075" y="4413536"/>
                <a:ext cx="269159" cy="115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000" b="1" dirty="0">
                    <a:solidFill>
                      <a:srgbClr val="000000"/>
                    </a:solidFill>
                    <a:latin typeface="+mn-ea"/>
                  </a:rPr>
                  <a:t>(Lx)</a:t>
                </a:r>
                <a:endParaRPr lang="ja-JP" altLang="en-US" sz="1050" b="1" dirty="0">
                  <a:solidFill>
                    <a:srgbClr val="000000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</p:grp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C7A5B346-F435-BF7D-A7B2-1A3627763D7A}"/>
                </a:ext>
              </a:extLst>
            </p:cNvPr>
            <p:cNvGrpSpPr/>
            <p:nvPr/>
          </p:nvGrpSpPr>
          <p:grpSpPr>
            <a:xfrm>
              <a:off x="5711601" y="3120525"/>
              <a:ext cx="995117" cy="1086458"/>
              <a:chOff x="5618108" y="3117499"/>
              <a:chExt cx="995117" cy="10864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438BBD69-DA95-9542-AE1B-D78227F665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38" t="14871" r="14244" b="13240"/>
              <a:stretch/>
            </p:blipFill>
            <p:spPr bwMode="auto">
              <a:xfrm rot="964212">
                <a:off x="5618108" y="3117499"/>
                <a:ext cx="952381" cy="1086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56505554-1D17-429A-2A5C-63CCB009018C}"/>
                  </a:ext>
                </a:extLst>
              </p:cNvPr>
              <p:cNvSpPr/>
              <p:nvPr/>
            </p:nvSpPr>
            <p:spPr>
              <a:xfrm>
                <a:off x="5962085" y="3314921"/>
                <a:ext cx="651140" cy="40011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bg1"/>
                    </a:solidFill>
                    <a:latin typeface="+mn-ea"/>
                  </a:rPr>
                  <a:t>4%</a:t>
                </a:r>
                <a:endParaRPr lang="ja-JP" altLang="en-US" sz="2400" b="1" dirty="0">
                  <a:solidFill>
                    <a:schemeClr val="bg1"/>
                  </a:solidFill>
                  <a:highlight>
                    <a:srgbClr val="FFFF00"/>
                  </a:highlight>
                  <a:latin typeface="+mn-ea"/>
                </a:endParaRPr>
              </a:p>
            </p:txBody>
          </p:sp>
        </p:grpSp>
      </p:grpSp>
      <p:sp>
        <p:nvSpPr>
          <p:cNvPr id="154" name="矩形 153">
            <a:extLst>
              <a:ext uri="{FF2B5EF4-FFF2-40B4-BE49-F238E27FC236}">
                <a16:creationId xmlns:a16="http://schemas.microsoft.com/office/drawing/2014/main" id="{D7E7686B-A524-A381-AF56-3E5C8AC9DAFB}"/>
              </a:ext>
            </a:extLst>
          </p:cNvPr>
          <p:cNvSpPr/>
          <p:nvPr/>
        </p:nvSpPr>
        <p:spPr>
          <a:xfrm>
            <a:off x="8153863" y="1437423"/>
            <a:ext cx="3332964" cy="5847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● 改造前後</a:t>
            </a:r>
            <a:r>
              <a:rPr lang="zh-TW" altLang="en-US" sz="1600" b="1" u="sng" dirty="0">
                <a:solidFill>
                  <a:srgbClr val="FF0000"/>
                </a:solidFill>
                <a:latin typeface="+mn-ea"/>
              </a:rPr>
              <a:t>檢查員檢出容易度比較</a:t>
            </a:r>
            <a:endParaRPr lang="en-US" altLang="zh-TW" sz="1600" b="1" u="sng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zh-TW" sz="1400" dirty="0">
                <a:solidFill>
                  <a:srgbClr val="000000"/>
                </a:solidFill>
                <a:latin typeface="+mn-ea"/>
              </a:rPr>
              <a:t>( 113.25CH</a:t>
            </a:r>
            <a:r>
              <a:rPr lang="zh-TW" altLang="en-US" sz="1400" dirty="0">
                <a:solidFill>
                  <a:srgbClr val="000000"/>
                </a:solidFill>
                <a:latin typeface="+mn-ea"/>
              </a:rPr>
              <a:t>見逃樣本 </a:t>
            </a:r>
            <a:r>
              <a:rPr lang="en-US" altLang="zh-TW" sz="1400" dirty="0">
                <a:solidFill>
                  <a:srgbClr val="000000"/>
                </a:solidFill>
                <a:latin typeface="+mn-ea"/>
              </a:rPr>
              <a:t>)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8668F2FC-2EF0-A77F-4B28-56B75B495DCC}"/>
              </a:ext>
            </a:extLst>
          </p:cNvPr>
          <p:cNvGrpSpPr/>
          <p:nvPr/>
        </p:nvGrpSpPr>
        <p:grpSpPr>
          <a:xfrm>
            <a:off x="8067744" y="2213922"/>
            <a:ext cx="3962252" cy="3211369"/>
            <a:chOff x="8067744" y="2213922"/>
            <a:chExt cx="3962252" cy="3211369"/>
          </a:xfrm>
        </p:grpSpPr>
        <p:pic>
          <p:nvPicPr>
            <p:cNvPr id="150" name="圖片 149">
              <a:extLst>
                <a:ext uri="{FF2B5EF4-FFF2-40B4-BE49-F238E27FC236}">
                  <a16:creationId xmlns:a16="http://schemas.microsoft.com/office/drawing/2014/main" id="{BB2B514D-1342-28CC-709C-CD949C44F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8"/>
            <a:stretch/>
          </p:blipFill>
          <p:spPr>
            <a:xfrm>
              <a:off x="8067744" y="2213922"/>
              <a:ext cx="3962252" cy="3211369"/>
            </a:xfrm>
            <a:prstGeom prst="rect">
              <a:avLst/>
            </a:prstGeom>
          </p:spPr>
        </p:pic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2E5A0245-8A1B-2662-777D-60B8FA5339DB}"/>
                </a:ext>
              </a:extLst>
            </p:cNvPr>
            <p:cNvSpPr/>
            <p:nvPr/>
          </p:nvSpPr>
          <p:spPr>
            <a:xfrm>
              <a:off x="8867776" y="5199573"/>
              <a:ext cx="781050" cy="195507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400" b="1" dirty="0">
                  <a:solidFill>
                    <a:srgbClr val="FF0000"/>
                  </a:solidFill>
                  <a:latin typeface="+mn-ea"/>
                </a:rPr>
                <a:t>容易看到</a:t>
              </a:r>
              <a:endParaRPr lang="ja-JP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FD4DE81F-7695-17D6-FBD2-675477A2577C}"/>
                </a:ext>
              </a:extLst>
            </p:cNvPr>
            <p:cNvSpPr/>
            <p:nvPr/>
          </p:nvSpPr>
          <p:spPr>
            <a:xfrm>
              <a:off x="11097593" y="5199573"/>
              <a:ext cx="594345" cy="1955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70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活動規劃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2</a:t>
            </a:fld>
            <a:endParaRPr lang="ja-JP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8C18ADD-F8A3-1305-7E92-9BEC85118D41}"/>
              </a:ext>
            </a:extLst>
          </p:cNvPr>
          <p:cNvGraphicFramePr>
            <a:graphicFrameLocks noGrp="1"/>
          </p:cNvGraphicFramePr>
          <p:nvPr/>
        </p:nvGraphicFramePr>
        <p:xfrm>
          <a:off x="696000" y="1025959"/>
          <a:ext cx="10800000" cy="52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589120928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21452777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412681807"/>
                    </a:ext>
                  </a:extLst>
                </a:gridCol>
                <a:gridCol w="4968000">
                  <a:extLst>
                    <a:ext uri="{9D8B030D-6E8A-4147-A177-3AD203B41FA5}">
                      <a16:colId xmlns:a16="http://schemas.microsoft.com/office/drawing/2014/main" val="2211098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主題</a:t>
                      </a:r>
                      <a:endParaRPr lang="zh-TW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F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區分</a:t>
                      </a:r>
                      <a:endParaRPr lang="zh-TW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F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活動項目</a:t>
                      </a:r>
                      <a:endParaRPr lang="zh-TW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F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実施項目</a:t>
                      </a:r>
                      <a:endParaRPr lang="zh-TW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9160"/>
                  </a:ext>
                </a:extLst>
              </a:tr>
              <a:tr h="324000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【</a:t>
                      </a:r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素板</a:t>
                      </a:r>
                      <a:r>
                        <a:rPr lang="en-US" altLang="zh-TW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】QMS</a:t>
                      </a:r>
                      <a:r>
                        <a:rPr lang="zh-TW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体制改善特別強化活動</a:t>
                      </a:r>
                      <a:endParaRPr lang="zh-TW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wordArtVertRtl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F6A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予防活動</a:t>
                      </a:r>
                      <a:br>
                        <a:rPr lang="ja-JP" alt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(QMS</a:t>
                      </a:r>
                      <a:r>
                        <a:rPr lang="ja-JP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の信頼性</a:t>
                      </a: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ja-JP" alt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ja-JP" sz="120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品質</a:t>
                      </a:r>
                      <a:r>
                        <a:rPr lang="en-US" altLang="ja-JP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Compliance</a:t>
                      </a:r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意識喚起</a:t>
                      </a:r>
                      <a:b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ja-JP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Compliance</a:t>
                      </a:r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の精神を上から下へと浸透させる</a:t>
                      </a:r>
                      <a:b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「既有のルールを全員が守る」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QMS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基礎／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Compliance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事例再教育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779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Compliance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と作業ルール守り重要性のコミュニケーション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18997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作業前の</a:t>
                      </a:r>
                      <a:r>
                        <a:rPr lang="en-US" altLang="ja-JP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QMS KY</a:t>
                      </a:r>
                      <a:r>
                        <a:rPr lang="ja-JP" altLang="en-US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を日常的に実施する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18223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作業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SOP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と教育方法の見直し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•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検査関係の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SOP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内容與現場作業正確性のパトロール</a:t>
                      </a:r>
                      <a:b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•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教育方法の見直し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教育含め）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254130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ルール守るの作業有効性確保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BR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検査作業における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VIDEO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点検確認の強化</a:t>
                      </a:r>
                      <a:b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第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者確認／各窯交差確認／自主確認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170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確認困難な作業場所洗出／カメラ増設検討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1830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変化点管理</a:t>
                      </a:r>
                      <a:br>
                        <a:rPr lang="ja-JP" altLang="en-US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ja-JP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工事後品質の信頼性</a:t>
                      </a: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ja-JP" alt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>
                        <a:alpha val="36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EVENT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発生時に品質確保の体制仕組み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工事後と</a:t>
                      </a:r>
                      <a:r>
                        <a:rPr lang="en-US" altLang="ja-JP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EVENT</a:t>
                      </a:r>
                      <a:r>
                        <a:rPr lang="ja-JP" alt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の品質情報連絡体制の改善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CC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59705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設備交換／メンテナンス後の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RISK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及び品質確認方法の構築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472887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検査信頼性</a:t>
                      </a:r>
                      <a:br>
                        <a:rPr lang="ja-JP" alt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ja-JP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検査の信頼性</a:t>
                      </a:r>
                      <a:r>
                        <a:rPr lang="en-US" altLang="ja-JP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  <a:endParaRPr lang="ja-JP" alt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素板検査と教育方法の見直し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素板外観検査認定教育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の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強化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基本認定：素品、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ON LINE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認定：製造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9640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過去的見逃し欠点特徴の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LIST UP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分析及び再教育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5911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検査方法の見直し</a:t>
                      </a:r>
                      <a:b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収率と</a:t>
                      </a:r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BR</a:t>
                      </a:r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検査の手法を再検討）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3454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収率洗浄機の汚れ判断方式を確立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8560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検査機管理、点検，校正方法レビュー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各検査設備点検管理</a:t>
                      </a:r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 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>
                        <a:alpha val="3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8810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DBD52A-15DF-AD2A-EE09-40126F92AAF0}"/>
              </a:ext>
            </a:extLst>
          </p:cNvPr>
          <p:cNvSpPr txBox="1"/>
          <p:nvPr/>
        </p:nvSpPr>
        <p:spPr>
          <a:xfrm>
            <a:off x="11110615" y="2836000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21CCA0-ADA7-824B-8823-035155E3EC36}"/>
              </a:ext>
            </a:extLst>
          </p:cNvPr>
          <p:cNvSpPr txBox="1"/>
          <p:nvPr/>
        </p:nvSpPr>
        <p:spPr>
          <a:xfrm>
            <a:off x="11110615" y="3238504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F5600D-ED04-4ACF-6566-0D754EA0D9AA}"/>
              </a:ext>
            </a:extLst>
          </p:cNvPr>
          <p:cNvSpPr txBox="1"/>
          <p:nvPr/>
        </p:nvSpPr>
        <p:spPr>
          <a:xfrm>
            <a:off x="11110615" y="3589240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E66CC9-8147-37C0-A4F6-AE9BDB796506}"/>
              </a:ext>
            </a:extLst>
          </p:cNvPr>
          <p:cNvSpPr txBox="1"/>
          <p:nvPr/>
        </p:nvSpPr>
        <p:spPr>
          <a:xfrm>
            <a:off x="11110615" y="3995714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4DDB33-4208-34A6-9DA2-727C03BE914D}"/>
              </a:ext>
            </a:extLst>
          </p:cNvPr>
          <p:cNvSpPr txBox="1"/>
          <p:nvPr/>
        </p:nvSpPr>
        <p:spPr>
          <a:xfrm>
            <a:off x="11110615" y="5228645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1466CE-53F5-A0CD-EFF2-F08FBB48CBA5}"/>
              </a:ext>
            </a:extLst>
          </p:cNvPr>
          <p:cNvSpPr txBox="1"/>
          <p:nvPr/>
        </p:nvSpPr>
        <p:spPr>
          <a:xfrm>
            <a:off x="11110615" y="5621256"/>
            <a:ext cx="324000" cy="288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000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4010983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群組 88">
            <a:extLst>
              <a:ext uri="{FF2B5EF4-FFF2-40B4-BE49-F238E27FC236}">
                <a16:creationId xmlns:a16="http://schemas.microsoft.com/office/drawing/2014/main" id="{030213F9-AC65-7E68-703B-BD6EA89DD8F7}"/>
              </a:ext>
            </a:extLst>
          </p:cNvPr>
          <p:cNvGrpSpPr/>
          <p:nvPr/>
        </p:nvGrpSpPr>
        <p:grpSpPr>
          <a:xfrm>
            <a:off x="6580353" y="2077423"/>
            <a:ext cx="751275" cy="491202"/>
            <a:chOff x="7497843" y="2077423"/>
            <a:chExt cx="751275" cy="491202"/>
          </a:xfrm>
        </p:grpSpPr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C8120791-4DAC-B3D1-9E49-6966459861E5}"/>
                </a:ext>
              </a:extLst>
            </p:cNvPr>
            <p:cNvSpPr/>
            <p:nvPr/>
          </p:nvSpPr>
          <p:spPr>
            <a:xfrm>
              <a:off x="7497843" y="2077423"/>
              <a:ext cx="710326" cy="272871"/>
            </a:xfrm>
            <a:prstGeom prst="roundRect">
              <a:avLst/>
            </a:prstGeom>
            <a:solidFill>
              <a:srgbClr val="FFFF00">
                <a:alpha val="6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0950B58D-98F8-4BD5-FD77-2651DE894C5C}"/>
                </a:ext>
              </a:extLst>
            </p:cNvPr>
            <p:cNvGrpSpPr/>
            <p:nvPr/>
          </p:nvGrpSpPr>
          <p:grpSpPr>
            <a:xfrm>
              <a:off x="7853118" y="2350294"/>
              <a:ext cx="396000" cy="218331"/>
              <a:chOff x="5880150" y="2703227"/>
              <a:chExt cx="396000" cy="218331"/>
            </a:xfrm>
          </p:grpSpPr>
          <p:cxnSp>
            <p:nvCxnSpPr>
              <p:cNvPr id="85" name="直線單箭頭接點 84">
                <a:extLst>
                  <a:ext uri="{FF2B5EF4-FFF2-40B4-BE49-F238E27FC236}">
                    <a16:creationId xmlns:a16="http://schemas.microsoft.com/office/drawing/2014/main" id="{FE0796EA-6951-3737-C21C-00028E67B8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72150" y="2811227"/>
                <a:ext cx="216000" cy="0"/>
              </a:xfrm>
              <a:prstGeom prst="straightConnector1">
                <a:avLst/>
              </a:prstGeom>
              <a:ln w="19050" cap="rnd">
                <a:solidFill>
                  <a:srgbClr val="FF0000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CE149D4C-0CC2-BEAF-DB19-7B16B4581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150" y="2921558"/>
                <a:ext cx="396000" cy="0"/>
              </a:xfrm>
              <a:prstGeom prst="straightConnector1">
                <a:avLst/>
              </a:prstGeom>
              <a:ln w="19050" cap="rnd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B585497-4F17-3A0A-D001-DC936B00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zh-TW" sz="2800" dirty="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収率検査の汚染防止対策</a:t>
            </a:r>
            <a:endParaRPr lang="zh-TW" altLang="en-US" sz="54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37A737-D294-4AE1-AD7E-C351B84B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20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8" name="テキスト ボックス 15">
            <a:extLst>
              <a:ext uri="{FF2B5EF4-FFF2-40B4-BE49-F238E27FC236}">
                <a16:creationId xmlns:a16="http://schemas.microsoft.com/office/drawing/2014/main" id="{F808FF83-9701-319D-9218-04A15869C1FB}"/>
              </a:ext>
            </a:extLst>
          </p:cNvPr>
          <p:cNvSpPr txBox="1"/>
          <p:nvPr/>
        </p:nvSpPr>
        <p:spPr>
          <a:xfrm>
            <a:off x="245000" y="859676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■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洗淨機：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避免玻璃表面不乾淨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(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外亂欠點發生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)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影響收率人員判定造成見逃情況發生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7FC137-F4AF-4AB7-DBEB-EA24150577BE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……</a:t>
            </a:r>
            <a:endParaRPr lang="zh-TW" altLang="en-US" sz="2400" b="1" dirty="0"/>
          </a:p>
        </p:txBody>
      </p:sp>
      <p:sp>
        <p:nvSpPr>
          <p:cNvPr id="7" name="正方形/長方形 18">
            <a:extLst>
              <a:ext uri="{FF2B5EF4-FFF2-40B4-BE49-F238E27FC236}">
                <a16:creationId xmlns:a16="http://schemas.microsoft.com/office/drawing/2014/main" id="{DEE6CFCE-EBD0-156A-6D50-8DC0BAD833EE}"/>
              </a:ext>
            </a:extLst>
          </p:cNvPr>
          <p:cNvSpPr/>
          <p:nvPr/>
        </p:nvSpPr>
        <p:spPr>
          <a:xfrm>
            <a:off x="148785" y="1328562"/>
            <a:ext cx="103906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◆ 現況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E18348-6C93-0F30-0496-D48DAA84B12A}"/>
              </a:ext>
            </a:extLst>
          </p:cNvPr>
          <p:cNvSpPr/>
          <p:nvPr/>
        </p:nvSpPr>
        <p:spPr>
          <a:xfrm>
            <a:off x="420557" y="4191851"/>
            <a:ext cx="4846198" cy="58477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400" b="1" dirty="0">
                <a:solidFill>
                  <a:srgbClr val="000000"/>
                </a:solidFill>
              </a:rPr>
              <a:t>●</a:t>
            </a:r>
            <a:r>
              <a:rPr lang="zh-TW" altLang="en-US" sz="1600" b="1" dirty="0">
                <a:solidFill>
                  <a:srgbClr val="000000"/>
                </a:solidFill>
              </a:rPr>
              <a:t> </a:t>
            </a:r>
            <a:r>
              <a:rPr lang="zh-TW" altLang="en-US" sz="1600" b="1" u="sng" dirty="0">
                <a:solidFill>
                  <a:srgbClr val="FF0000"/>
                </a:solidFill>
              </a:rPr>
              <a:t>問題點</a:t>
            </a:r>
            <a:r>
              <a:rPr lang="zh-TW" altLang="en-US" sz="1600" b="1" dirty="0">
                <a:solidFill>
                  <a:srgbClr val="FF0000"/>
                </a:solidFill>
              </a:rPr>
              <a:t> ①</a:t>
            </a:r>
            <a:r>
              <a:rPr lang="zh-TW" altLang="en-US" sz="1600" b="1" dirty="0">
                <a:solidFill>
                  <a:srgbClr val="000000"/>
                </a:solidFill>
              </a:rPr>
              <a:t>：洗淨過程是否正常？</a:t>
            </a:r>
            <a:endParaRPr lang="en-US" altLang="zh-TW" sz="1600" b="1" dirty="0">
              <a:solidFill>
                <a:srgbClr val="000000"/>
              </a:solidFill>
            </a:endParaRPr>
          </a:p>
          <a:p>
            <a:r>
              <a:rPr lang="zh-TW" altLang="en-US" sz="1600" b="1" dirty="0">
                <a:solidFill>
                  <a:srgbClr val="000000"/>
                </a:solidFill>
              </a:rPr>
              <a:t>                    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→洗淨後，收率檢查樣本是否乾淨？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9FD7A40-7A70-AAB8-1202-8914D61D5B4A}"/>
              </a:ext>
            </a:extLst>
          </p:cNvPr>
          <p:cNvSpPr/>
          <p:nvPr/>
        </p:nvSpPr>
        <p:spPr>
          <a:xfrm>
            <a:off x="420557" y="5076578"/>
            <a:ext cx="576792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400" b="1" dirty="0">
                <a:solidFill>
                  <a:srgbClr val="000000"/>
                </a:solidFill>
              </a:rPr>
              <a:t>●</a:t>
            </a:r>
            <a:r>
              <a:rPr lang="zh-TW" altLang="en-US" sz="1600" b="1" dirty="0">
                <a:solidFill>
                  <a:srgbClr val="000000"/>
                </a:solidFill>
              </a:rPr>
              <a:t> </a:t>
            </a:r>
            <a:r>
              <a:rPr lang="zh-TW" altLang="en-US" sz="1600" b="1" u="sng" dirty="0">
                <a:solidFill>
                  <a:srgbClr val="FF0000"/>
                </a:solidFill>
              </a:rPr>
              <a:t>問題點</a:t>
            </a:r>
            <a:r>
              <a:rPr lang="zh-TW" altLang="en-US" sz="1600" b="1" dirty="0">
                <a:solidFill>
                  <a:srgbClr val="FF0000"/>
                </a:solidFill>
              </a:rPr>
              <a:t> ②</a:t>
            </a:r>
            <a:r>
              <a:rPr lang="zh-TW" altLang="en-US" sz="1600" b="1" dirty="0">
                <a:solidFill>
                  <a:srgbClr val="000000"/>
                </a:solidFill>
              </a:rPr>
              <a:t>：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洗淨後的手法、過程中，是否有外亂因素存在？</a:t>
            </a:r>
            <a:endParaRPr lang="en-US" altLang="zh-TW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正方形/長方形 18">
            <a:extLst>
              <a:ext uri="{FF2B5EF4-FFF2-40B4-BE49-F238E27FC236}">
                <a16:creationId xmlns:a16="http://schemas.microsoft.com/office/drawing/2014/main" id="{3F634C06-00F1-4959-9118-DD855D4E8F82}"/>
              </a:ext>
            </a:extLst>
          </p:cNvPr>
          <p:cNvSpPr/>
          <p:nvPr/>
        </p:nvSpPr>
        <p:spPr>
          <a:xfrm>
            <a:off x="4041792" y="2714944"/>
            <a:ext cx="697627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放置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台車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正方形/長方形 18">
            <a:extLst>
              <a:ext uri="{FF2B5EF4-FFF2-40B4-BE49-F238E27FC236}">
                <a16:creationId xmlns:a16="http://schemas.microsoft.com/office/drawing/2014/main" id="{8879C9F0-A852-0ADD-0E91-41B88A9532C2}"/>
              </a:ext>
            </a:extLst>
          </p:cNvPr>
          <p:cNvSpPr/>
          <p:nvPr/>
        </p:nvSpPr>
        <p:spPr>
          <a:xfrm>
            <a:off x="5091734" y="3057969"/>
            <a:ext cx="697627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收率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檢查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C7DD893B-AF65-9FAD-90E5-89482029CBD4}"/>
              </a:ext>
            </a:extLst>
          </p:cNvPr>
          <p:cNvGrpSpPr/>
          <p:nvPr/>
        </p:nvGrpSpPr>
        <p:grpSpPr>
          <a:xfrm>
            <a:off x="598737" y="1977572"/>
            <a:ext cx="3530414" cy="1705124"/>
            <a:chOff x="824984" y="1839391"/>
            <a:chExt cx="4557735" cy="2201301"/>
          </a:xfrm>
        </p:grpSpPr>
        <p:pic>
          <p:nvPicPr>
            <p:cNvPr id="20" name="Image 12" descr="Image 12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171" y="1839391"/>
              <a:ext cx="4478386" cy="2201301"/>
            </a:xfrm>
            <a:prstGeom prst="rect">
              <a:avLst/>
            </a:prstGeom>
          </p:spPr>
        </p:pic>
        <p:sp>
          <p:nvSpPr>
            <p:cNvPr id="21" name="正方形/長方形 18">
              <a:extLst>
                <a:ext uri="{FF2B5EF4-FFF2-40B4-BE49-F238E27FC236}">
                  <a16:creationId xmlns:a16="http://schemas.microsoft.com/office/drawing/2014/main" id="{20839E86-C2BC-7079-5A94-919EAC6743C7}"/>
                </a:ext>
              </a:extLst>
            </p:cNvPr>
            <p:cNvSpPr/>
            <p:nvPr/>
          </p:nvSpPr>
          <p:spPr>
            <a:xfrm>
              <a:off x="824984" y="1881816"/>
              <a:ext cx="1297967" cy="754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檢查樣本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投入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5" name="正方形/長方形 18">
              <a:extLst>
                <a:ext uri="{FF2B5EF4-FFF2-40B4-BE49-F238E27FC236}">
                  <a16:creationId xmlns:a16="http://schemas.microsoft.com/office/drawing/2014/main" id="{F25C91A7-B767-396C-96FA-171ABE78BEC9}"/>
                </a:ext>
              </a:extLst>
            </p:cNvPr>
            <p:cNvSpPr/>
            <p:nvPr/>
          </p:nvSpPr>
          <p:spPr>
            <a:xfrm>
              <a:off x="4080613" y="1881816"/>
              <a:ext cx="1302106" cy="754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檢查樣本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      取外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1BE76CF-05B9-773E-DC4D-6961D1BB2251}"/>
                </a:ext>
              </a:extLst>
            </p:cNvPr>
            <p:cNvSpPr/>
            <p:nvPr/>
          </p:nvSpPr>
          <p:spPr>
            <a:xfrm>
              <a:off x="1521070" y="2537757"/>
              <a:ext cx="3189044" cy="1214935"/>
            </a:xfrm>
            <a:prstGeom prst="roundRect">
              <a:avLst>
                <a:gd name="adj" fmla="val 6858"/>
              </a:avLst>
            </a:prstGeom>
            <a:noFill/>
            <a:ln w="28575" cap="rnd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正方形/長方形 18">
              <a:extLst>
                <a:ext uri="{FF2B5EF4-FFF2-40B4-BE49-F238E27FC236}">
                  <a16:creationId xmlns:a16="http://schemas.microsoft.com/office/drawing/2014/main" id="{DCF1B710-9A8A-7AB1-BB60-C1BCA09E4C2A}"/>
                </a:ext>
              </a:extLst>
            </p:cNvPr>
            <p:cNvSpPr/>
            <p:nvPr/>
          </p:nvSpPr>
          <p:spPr>
            <a:xfrm>
              <a:off x="2571293" y="2120783"/>
              <a:ext cx="1231745" cy="5165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洗淨機</a:t>
              </a:r>
              <a:endParaRPr lang="en-US" altLang="zh-TW" sz="20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3B004D0E-77C8-F378-09E0-492A06450E8F}"/>
                </a:ext>
              </a:extLst>
            </p:cNvPr>
            <p:cNvSpPr/>
            <p:nvPr/>
          </p:nvSpPr>
          <p:spPr>
            <a:xfrm rot="-120000">
              <a:off x="873298" y="2967515"/>
              <a:ext cx="604964" cy="143709"/>
            </a:xfrm>
            <a:prstGeom prst="parallelogram">
              <a:avLst>
                <a:gd name="adj" fmla="val 9909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A54E8DC5-DBDE-6FD3-DFA6-7D741B6C78B0}"/>
                </a:ext>
              </a:extLst>
            </p:cNvPr>
            <p:cNvSpPr/>
            <p:nvPr/>
          </p:nvSpPr>
          <p:spPr>
            <a:xfrm rot="-60000" flipH="1">
              <a:off x="4726512" y="2884299"/>
              <a:ext cx="591701" cy="139097"/>
            </a:xfrm>
            <a:prstGeom prst="parallelogram">
              <a:avLst>
                <a:gd name="adj" fmla="val 9909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箭號: 有線條的向右箭號 30">
              <a:extLst>
                <a:ext uri="{FF2B5EF4-FFF2-40B4-BE49-F238E27FC236}">
                  <a16:creationId xmlns:a16="http://schemas.microsoft.com/office/drawing/2014/main" id="{8400037A-2E14-EEE8-9FAA-D92259890C87}"/>
                </a:ext>
              </a:extLst>
            </p:cNvPr>
            <p:cNvSpPr/>
            <p:nvPr/>
          </p:nvSpPr>
          <p:spPr>
            <a:xfrm>
              <a:off x="1111250" y="2671112"/>
              <a:ext cx="359609" cy="239879"/>
            </a:xfrm>
            <a:prstGeom prst="stripedRightArrow">
              <a:avLst>
                <a:gd name="adj1" fmla="val 50000"/>
                <a:gd name="adj2" fmla="val 8673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有線條的向右箭號 64">
              <a:extLst>
                <a:ext uri="{FF2B5EF4-FFF2-40B4-BE49-F238E27FC236}">
                  <a16:creationId xmlns:a16="http://schemas.microsoft.com/office/drawing/2014/main" id="{1106A26C-F3FD-707E-69BE-A1305A194D79}"/>
                </a:ext>
              </a:extLst>
            </p:cNvPr>
            <p:cNvSpPr/>
            <p:nvPr/>
          </p:nvSpPr>
          <p:spPr>
            <a:xfrm>
              <a:off x="4840227" y="2639267"/>
              <a:ext cx="359609" cy="239879"/>
            </a:xfrm>
            <a:prstGeom prst="stripedRightArrow">
              <a:avLst>
                <a:gd name="adj1" fmla="val 50000"/>
                <a:gd name="adj2" fmla="val 8673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4537B03F-4B8E-9E55-3DBC-444882D97BDF}"/>
              </a:ext>
            </a:extLst>
          </p:cNvPr>
          <p:cNvGrpSpPr/>
          <p:nvPr/>
        </p:nvGrpSpPr>
        <p:grpSpPr>
          <a:xfrm>
            <a:off x="4103311" y="2690060"/>
            <a:ext cx="1080223" cy="721280"/>
            <a:chOff x="5327901" y="2759206"/>
            <a:chExt cx="1080223" cy="72128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9FBC21AA-B727-947A-928D-5F7380382A72}"/>
                </a:ext>
              </a:extLst>
            </p:cNvPr>
            <p:cNvCxnSpPr>
              <a:cxnSpLocks/>
            </p:cNvCxnSpPr>
            <p:nvPr/>
          </p:nvCxnSpPr>
          <p:spPr>
            <a:xfrm>
              <a:off x="5327901" y="2759206"/>
              <a:ext cx="684000" cy="0"/>
            </a:xfrm>
            <a:prstGeom prst="straightConnector1">
              <a:avLst/>
            </a:prstGeom>
            <a:ln w="38100" cap="rnd">
              <a:solidFill>
                <a:srgbClr val="3234FF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7BF61648-3C97-0B2B-B6AD-FF58E5302F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52347" y="3120486"/>
              <a:ext cx="720000" cy="0"/>
            </a:xfrm>
            <a:prstGeom prst="straightConnector1">
              <a:avLst/>
            </a:prstGeom>
            <a:ln w="38100" cap="rnd">
              <a:solidFill>
                <a:srgbClr val="3234FF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C6369918-E8D9-E7BB-C551-AC88DF4BB33D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24" y="3479822"/>
              <a:ext cx="396000" cy="0"/>
            </a:xfrm>
            <a:prstGeom prst="straightConnector1">
              <a:avLst/>
            </a:prstGeom>
            <a:ln w="38100" cap="rnd">
              <a:solidFill>
                <a:srgbClr val="3234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正方形/長方形 18">
            <a:extLst>
              <a:ext uri="{FF2B5EF4-FFF2-40B4-BE49-F238E27FC236}">
                <a16:creationId xmlns:a16="http://schemas.microsoft.com/office/drawing/2014/main" id="{44E85112-7B15-F657-BA11-36296F190251}"/>
              </a:ext>
            </a:extLst>
          </p:cNvPr>
          <p:cNvSpPr/>
          <p:nvPr/>
        </p:nvSpPr>
        <p:spPr>
          <a:xfrm>
            <a:off x="5908989" y="1328562"/>
            <a:ext cx="163698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◆ </a:t>
            </a:r>
            <a:r>
              <a:rPr lang="zh-TW" altLang="en-US" sz="2000" b="1" u="sng" dirty="0">
                <a:solidFill>
                  <a:srgbClr val="000000"/>
                </a:solidFill>
              </a:rPr>
              <a:t>問題點</a:t>
            </a:r>
            <a:r>
              <a:rPr lang="zh-TW" altLang="en-US" sz="2000" b="1" dirty="0">
                <a:solidFill>
                  <a:srgbClr val="000000"/>
                </a:solidFill>
              </a:rPr>
              <a:t> ①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正方形/長方形 18">
            <a:extLst>
              <a:ext uri="{FF2B5EF4-FFF2-40B4-BE49-F238E27FC236}">
                <a16:creationId xmlns:a16="http://schemas.microsoft.com/office/drawing/2014/main" id="{FCAD65A3-7412-FA6B-B705-AF7A1B924044}"/>
              </a:ext>
            </a:extLst>
          </p:cNvPr>
          <p:cNvSpPr/>
          <p:nvPr/>
        </p:nvSpPr>
        <p:spPr>
          <a:xfrm>
            <a:off x="1930901" y="2551826"/>
            <a:ext cx="59503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FF00"/>
                </a:solidFill>
              </a:rPr>
              <a:t>①</a:t>
            </a:r>
            <a:endParaRPr lang="en-US" altLang="zh-TW" sz="32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74" name="正方形/長方形 18">
            <a:extLst>
              <a:ext uri="{FF2B5EF4-FFF2-40B4-BE49-F238E27FC236}">
                <a16:creationId xmlns:a16="http://schemas.microsoft.com/office/drawing/2014/main" id="{6BE8C894-D10F-890B-47B9-B144356C6A69}"/>
              </a:ext>
            </a:extLst>
          </p:cNvPr>
          <p:cNvSpPr/>
          <p:nvPr/>
        </p:nvSpPr>
        <p:spPr>
          <a:xfrm>
            <a:off x="4449468" y="2221633"/>
            <a:ext cx="59503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②</a:t>
            </a:r>
            <a:endParaRPr lang="en-US" altLang="zh-TW" sz="3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2098EB3-3196-E252-1154-C005CC247C72}"/>
              </a:ext>
            </a:extLst>
          </p:cNvPr>
          <p:cNvSpPr/>
          <p:nvPr/>
        </p:nvSpPr>
        <p:spPr>
          <a:xfrm>
            <a:off x="6098440" y="1705467"/>
            <a:ext cx="1133644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400" b="1" dirty="0">
                <a:solidFill>
                  <a:srgbClr val="000000"/>
                </a:solidFill>
              </a:rPr>
              <a:t>●</a:t>
            </a:r>
            <a:r>
              <a:rPr lang="zh-TW" altLang="en-US" b="1" dirty="0">
                <a:solidFill>
                  <a:srgbClr val="000000"/>
                </a:solidFill>
              </a:rPr>
              <a:t> 過去：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E2031C1-BEDC-171A-0DC7-7C7E7385E202}"/>
              </a:ext>
            </a:extLst>
          </p:cNvPr>
          <p:cNvSpPr/>
          <p:nvPr/>
        </p:nvSpPr>
        <p:spPr>
          <a:xfrm>
            <a:off x="6546327" y="2047233"/>
            <a:ext cx="2920992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洗淨後 →放置台車→收率檢查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D427584-068C-31F9-EF80-96FE8030FBF8}"/>
              </a:ext>
            </a:extLst>
          </p:cNvPr>
          <p:cNvSpPr/>
          <p:nvPr/>
        </p:nvSpPr>
        <p:spPr>
          <a:xfrm>
            <a:off x="7301041" y="2406867"/>
            <a:ext cx="4544834" cy="55399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500" b="1" dirty="0">
                <a:solidFill>
                  <a:srgbClr val="000000"/>
                </a:solidFill>
                <a:latin typeface="+mn-ea"/>
              </a:rPr>
              <a:t>沒有確認洗淨後，檢查樣本狀態的規範，</a:t>
            </a:r>
            <a:endParaRPr lang="en-US" altLang="zh-TW" sz="1500" b="1" dirty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1500" b="1" dirty="0">
                <a:solidFill>
                  <a:srgbClr val="000000"/>
                </a:solidFill>
                <a:latin typeface="+mn-ea"/>
              </a:rPr>
              <a:t>若洗淨機異常→沒洗乾淨→容易造成欠點見逃情況。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D167455-5AC3-8B80-CABE-F443569A78E7}"/>
              </a:ext>
            </a:extLst>
          </p:cNvPr>
          <p:cNvSpPr/>
          <p:nvPr/>
        </p:nvSpPr>
        <p:spPr>
          <a:xfrm>
            <a:off x="6098440" y="2994054"/>
            <a:ext cx="1133644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400" b="1" dirty="0">
                <a:solidFill>
                  <a:srgbClr val="000000"/>
                </a:solidFill>
              </a:rPr>
              <a:t>●</a:t>
            </a:r>
            <a:r>
              <a:rPr lang="zh-TW" altLang="en-US" b="1" dirty="0">
                <a:solidFill>
                  <a:srgbClr val="000000"/>
                </a:solidFill>
              </a:rPr>
              <a:t> 現況：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BA090A-33E7-3950-B745-25406C7257FC}"/>
              </a:ext>
            </a:extLst>
          </p:cNvPr>
          <p:cNvSpPr/>
          <p:nvPr/>
        </p:nvSpPr>
        <p:spPr>
          <a:xfrm>
            <a:off x="6569485" y="3361559"/>
            <a:ext cx="3055645" cy="3077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en-US" altLang="zh-TW" sz="1400" b="1" dirty="0">
                <a:solidFill>
                  <a:srgbClr val="000000"/>
                </a:solidFill>
                <a:latin typeface="+mn-ea"/>
              </a:rPr>
              <a:t>※ </a:t>
            </a:r>
            <a:r>
              <a:rPr lang="zh-TW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洗淨機：洗淨判斷樣本、基準作成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BEF67A1-47A0-6D2C-4594-3C6DC3E7F2E8}"/>
              </a:ext>
            </a:extLst>
          </p:cNvPr>
          <p:cNvSpPr/>
          <p:nvPr/>
        </p:nvSpPr>
        <p:spPr>
          <a:xfrm>
            <a:off x="6790402" y="3969915"/>
            <a:ext cx="4562467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◎ 洗淨後→放置台車→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判斷基準確認</a:t>
            </a:r>
            <a:r>
              <a:rPr lang="zh-TW" altLang="en-US" sz="1600" b="1" dirty="0">
                <a:solidFill>
                  <a:srgbClr val="000000"/>
                </a:solidFill>
              </a:rPr>
              <a:t>→收率檢查</a:t>
            </a:r>
          </a:p>
        </p:txBody>
      </p: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1FC4772D-FC5C-542F-4C3A-18720591A39B}"/>
              </a:ext>
            </a:extLst>
          </p:cNvPr>
          <p:cNvGrpSpPr/>
          <p:nvPr/>
        </p:nvGrpSpPr>
        <p:grpSpPr>
          <a:xfrm>
            <a:off x="6416367" y="4332335"/>
            <a:ext cx="5355076" cy="1456475"/>
            <a:chOff x="6416367" y="4143496"/>
            <a:chExt cx="5355076" cy="1456475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0E24A33D-063F-C94B-4C40-0A12B9C5CDC0}"/>
                </a:ext>
              </a:extLst>
            </p:cNvPr>
            <p:cNvGrpSpPr/>
            <p:nvPr/>
          </p:nvGrpSpPr>
          <p:grpSpPr>
            <a:xfrm>
              <a:off x="6416367" y="4425580"/>
              <a:ext cx="1417442" cy="1174391"/>
              <a:chOff x="6665262" y="3730890"/>
              <a:chExt cx="1137257" cy="942250"/>
            </a:xfrm>
          </p:grpSpPr>
          <p:pic>
            <p:nvPicPr>
              <p:cNvPr id="100" name="Image 41" descr="Image 41">
                <a:extLst>
                  <a:ext uri="{FF2B5EF4-FFF2-40B4-BE49-F238E27FC236}">
                    <a16:creationId xmlns:a16="http://schemas.microsoft.com/office/drawing/2014/main" id="{0970CEA1-116E-7AA2-A6A8-902251149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65262" y="3730890"/>
                <a:ext cx="1073867" cy="901205"/>
              </a:xfrm>
              <a:prstGeom prst="rect">
                <a:avLst/>
              </a:prstGeom>
            </p:spPr>
          </p:pic>
          <p:sp>
            <p:nvSpPr>
              <p:cNvPr id="103" name="矩形: 圓角 102">
                <a:extLst>
                  <a:ext uri="{FF2B5EF4-FFF2-40B4-BE49-F238E27FC236}">
                    <a16:creationId xmlns:a16="http://schemas.microsoft.com/office/drawing/2014/main" id="{A955F69B-F5CC-AE54-8A42-95397436B241}"/>
                  </a:ext>
                </a:extLst>
              </p:cNvPr>
              <p:cNvSpPr/>
              <p:nvPr/>
            </p:nvSpPr>
            <p:spPr>
              <a:xfrm>
                <a:off x="6935629" y="4070030"/>
                <a:ext cx="396000" cy="343089"/>
              </a:xfrm>
              <a:prstGeom prst="round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FC896BF-53B6-AF69-8C6D-B9249E957990}"/>
                  </a:ext>
                </a:extLst>
              </p:cNvPr>
              <p:cNvSpPr/>
              <p:nvPr/>
            </p:nvSpPr>
            <p:spPr>
              <a:xfrm>
                <a:off x="6861758" y="4365363"/>
                <a:ext cx="543739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FF00"/>
                    </a:solidFill>
                  </a:rPr>
                  <a:t>壓痕</a:t>
                </a:r>
                <a:endParaRPr lang="zh-TW" altLang="en-US" b="1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48028185-B203-FDD9-2C15-856188930253}"/>
                  </a:ext>
                </a:extLst>
              </p:cNvPr>
              <p:cNvSpPr/>
              <p:nvPr/>
            </p:nvSpPr>
            <p:spPr>
              <a:xfrm>
                <a:off x="7332519" y="3734497"/>
                <a:ext cx="470000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NG</a:t>
                </a:r>
                <a:endParaRPr lang="zh-TW" alt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B8D15276-F308-7559-608C-932CA03A0A48}"/>
                </a:ext>
              </a:extLst>
            </p:cNvPr>
            <p:cNvGrpSpPr/>
            <p:nvPr/>
          </p:nvGrpSpPr>
          <p:grpSpPr>
            <a:xfrm>
              <a:off x="7816316" y="4435107"/>
              <a:ext cx="1405027" cy="1126199"/>
              <a:chOff x="8091274" y="3730892"/>
              <a:chExt cx="1127295" cy="903583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9F04575C-47EB-3061-745C-BF91B8D65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91274" y="3730892"/>
                <a:ext cx="1073867" cy="901204"/>
              </a:xfrm>
              <a:prstGeom prst="rect">
                <a:avLst/>
              </a:prstGeom>
            </p:spPr>
          </p:pic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EE1C2619-6ECD-72E5-2744-2EF44660A1E2}"/>
                  </a:ext>
                </a:extLst>
              </p:cNvPr>
              <p:cNvSpPr/>
              <p:nvPr/>
            </p:nvSpPr>
            <p:spPr>
              <a:xfrm>
                <a:off x="8748569" y="3734497"/>
                <a:ext cx="470000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NG</a:t>
                </a:r>
                <a:endParaRPr lang="zh-TW" alt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C2CDE3C4-EBEB-F50D-8745-C572862676BD}"/>
                  </a:ext>
                </a:extLst>
              </p:cNvPr>
              <p:cNvSpPr/>
              <p:nvPr/>
            </p:nvSpPr>
            <p:spPr>
              <a:xfrm>
                <a:off x="8155586" y="4335218"/>
                <a:ext cx="275495" cy="275495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BDD70A9-1D16-575F-A1D4-1002F4EFEC19}"/>
                  </a:ext>
                </a:extLst>
              </p:cNvPr>
              <p:cNvSpPr/>
              <p:nvPr/>
            </p:nvSpPr>
            <p:spPr>
              <a:xfrm>
                <a:off x="8892500" y="4423932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F4B438AE-F2D9-4AC4-77AE-C463E28127EC}"/>
                  </a:ext>
                </a:extLst>
              </p:cNvPr>
              <p:cNvSpPr/>
              <p:nvPr/>
            </p:nvSpPr>
            <p:spPr>
              <a:xfrm>
                <a:off x="8841363" y="4311363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F40F30A4-C7B1-CCB9-8FE3-93F6B53D42C0}"/>
                  </a:ext>
                </a:extLst>
              </p:cNvPr>
              <p:cNvSpPr/>
              <p:nvPr/>
            </p:nvSpPr>
            <p:spPr>
              <a:xfrm>
                <a:off x="9013643" y="4381500"/>
                <a:ext cx="141828" cy="141828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5B4A34DB-8187-813E-8B4B-0E89FD2D8333}"/>
                  </a:ext>
                </a:extLst>
              </p:cNvPr>
              <p:cNvSpPr/>
              <p:nvPr/>
            </p:nvSpPr>
            <p:spPr>
              <a:xfrm>
                <a:off x="8316906" y="4160734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1518162A-34E5-59D8-3695-4717CCD53375}"/>
                  </a:ext>
                </a:extLst>
              </p:cNvPr>
              <p:cNvSpPr/>
              <p:nvPr/>
            </p:nvSpPr>
            <p:spPr>
              <a:xfrm>
                <a:off x="8714574" y="4016030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C3DF0A1-3D64-0693-80A4-4A9532528850}"/>
                  </a:ext>
                </a:extLst>
              </p:cNvPr>
              <p:cNvSpPr/>
              <p:nvPr/>
            </p:nvSpPr>
            <p:spPr>
              <a:xfrm>
                <a:off x="8380296" y="3858867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03FC3B0C-656C-DC80-8E8F-F73D61C24862}"/>
                  </a:ext>
                </a:extLst>
              </p:cNvPr>
              <p:cNvSpPr/>
              <p:nvPr/>
            </p:nvSpPr>
            <p:spPr>
              <a:xfrm>
                <a:off x="8940011" y="4134710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D5C8E60-B320-2F16-0E9F-9F35511A7BE7}"/>
                  </a:ext>
                </a:extLst>
              </p:cNvPr>
              <p:cNvSpPr/>
              <p:nvPr/>
            </p:nvSpPr>
            <p:spPr>
              <a:xfrm>
                <a:off x="8787431" y="4492585"/>
                <a:ext cx="108000" cy="108000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E2617F64-5338-4821-9816-694054326CBD}"/>
                  </a:ext>
                </a:extLst>
              </p:cNvPr>
              <p:cNvSpPr/>
              <p:nvPr/>
            </p:nvSpPr>
            <p:spPr>
              <a:xfrm>
                <a:off x="8485869" y="4553457"/>
                <a:ext cx="81018" cy="81018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03AAF227-0455-2ACE-B89C-00993B1BD153}"/>
                  </a:ext>
                </a:extLst>
              </p:cNvPr>
              <p:cNvSpPr/>
              <p:nvPr/>
            </p:nvSpPr>
            <p:spPr>
              <a:xfrm>
                <a:off x="8364353" y="4171524"/>
                <a:ext cx="543739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FF00"/>
                    </a:solidFill>
                  </a:rPr>
                  <a:t>污點</a:t>
                </a:r>
                <a:endParaRPr lang="zh-TW" altLang="en-US" b="1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FD32C068-1C00-2FC4-78F9-817990C4EB0B}"/>
                </a:ext>
              </a:extLst>
            </p:cNvPr>
            <p:cNvGrpSpPr/>
            <p:nvPr/>
          </p:nvGrpSpPr>
          <p:grpSpPr>
            <a:xfrm>
              <a:off x="9178972" y="4435108"/>
              <a:ext cx="2592471" cy="1123818"/>
              <a:chOff x="9481867" y="3730890"/>
              <a:chExt cx="2289576" cy="901204"/>
            </a:xfrm>
          </p:grpSpPr>
          <p:pic>
            <p:nvPicPr>
              <p:cNvPr id="102" name="Image 1" descr="Image 1">
                <a:extLst>
                  <a:ext uri="{FF2B5EF4-FFF2-40B4-BE49-F238E27FC236}">
                    <a16:creationId xmlns:a16="http://schemas.microsoft.com/office/drawing/2014/main" id="{15081037-7AC6-D561-4A56-26C6F255D5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17287" y="3730890"/>
                <a:ext cx="2254156" cy="901204"/>
              </a:xfrm>
              <a:prstGeom prst="rect">
                <a:avLst/>
              </a:prstGeom>
            </p:spPr>
          </p:pic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CD2BF9-EF7E-AF8E-EFB5-E9A2003885F5}"/>
                  </a:ext>
                </a:extLst>
              </p:cNvPr>
              <p:cNvSpPr/>
              <p:nvPr/>
            </p:nvSpPr>
            <p:spPr>
              <a:xfrm>
                <a:off x="9481867" y="3854197"/>
                <a:ext cx="470000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NG</a:t>
                </a:r>
                <a:endParaRPr lang="zh-TW" alt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E3B8D35E-7ED6-236B-2F18-516B93AD7F16}"/>
                  </a:ext>
                </a:extLst>
              </p:cNvPr>
              <p:cNvSpPr/>
              <p:nvPr/>
            </p:nvSpPr>
            <p:spPr>
              <a:xfrm>
                <a:off x="9784211" y="4285281"/>
                <a:ext cx="723275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FF00"/>
                    </a:solidFill>
                  </a:rPr>
                  <a:t>洗淨後</a:t>
                </a:r>
                <a:endParaRPr lang="zh-TW" altLang="en-US" b="1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BC4F920B-69A3-37D5-0028-BC4499704A7E}"/>
                  </a:ext>
                </a:extLst>
              </p:cNvPr>
              <p:cNvSpPr/>
              <p:nvPr/>
            </p:nvSpPr>
            <p:spPr>
              <a:xfrm>
                <a:off x="11308454" y="3854197"/>
                <a:ext cx="461986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B0F0"/>
                    </a:solidFill>
                  </a:rPr>
                  <a:t>OK</a:t>
                </a:r>
                <a:endParaRPr lang="zh-TW" altLang="en-US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E49EB2F1-C81F-F753-6D82-4C76CC73C28C}"/>
                  </a:ext>
                </a:extLst>
              </p:cNvPr>
              <p:cNvSpPr/>
              <p:nvPr/>
            </p:nvSpPr>
            <p:spPr>
              <a:xfrm>
                <a:off x="10844762" y="4285281"/>
                <a:ext cx="723275" cy="3077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FF00"/>
                    </a:solidFill>
                  </a:rPr>
                  <a:t>洗淨後</a:t>
                </a:r>
                <a:endParaRPr lang="zh-TW" altLang="en-US" b="1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88C206D-9B56-58AB-826D-A4C8C53E5218}"/>
                  </a:ext>
                </a:extLst>
              </p:cNvPr>
              <p:cNvSpPr/>
              <p:nvPr/>
            </p:nvSpPr>
            <p:spPr>
              <a:xfrm>
                <a:off x="9531391" y="3854197"/>
                <a:ext cx="1132740" cy="699260"/>
              </a:xfrm>
              <a:prstGeom prst="rect">
                <a:avLst/>
              </a:prstGeom>
              <a:noFill/>
              <a:ln>
                <a:solidFill>
                  <a:srgbClr val="323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AC12369E-9518-99AA-2D33-BDBA0CD6E7A8}"/>
                  </a:ext>
                </a:extLst>
              </p:cNvPr>
              <p:cNvSpPr/>
              <p:nvPr/>
            </p:nvSpPr>
            <p:spPr>
              <a:xfrm>
                <a:off x="10664131" y="3854197"/>
                <a:ext cx="1084957" cy="699260"/>
              </a:xfrm>
              <a:prstGeom prst="rect">
                <a:avLst/>
              </a:prstGeom>
              <a:noFill/>
              <a:ln>
                <a:solidFill>
                  <a:srgbClr val="323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57AA078-3100-F155-70EB-8FA6B1CDFE7A}"/>
                </a:ext>
              </a:extLst>
            </p:cNvPr>
            <p:cNvSpPr/>
            <p:nvPr/>
          </p:nvSpPr>
          <p:spPr>
            <a:xfrm>
              <a:off x="7727026" y="4143496"/>
              <a:ext cx="2428871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rgbClr val="000000"/>
                  </a:solidFill>
                </a:rPr>
                <a:t>-</a:t>
              </a:r>
              <a:r>
                <a:rPr lang="zh-TW" altLang="en-US" sz="1600" b="1" dirty="0">
                  <a:solidFill>
                    <a:srgbClr val="000000"/>
                  </a:solidFill>
                </a:rPr>
                <a:t>現場放置判斷基準樣本</a:t>
              </a:r>
              <a:r>
                <a:rPr lang="en-US" altLang="zh-TW" sz="1600" b="1" dirty="0">
                  <a:solidFill>
                    <a:srgbClr val="000000"/>
                  </a:solidFill>
                </a:rPr>
                <a:t>-</a:t>
              </a:r>
              <a:endParaRPr lang="zh-TW" altLang="en-US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9B60F693-9A85-8655-06F3-F1FCE732F098}"/>
              </a:ext>
            </a:extLst>
          </p:cNvPr>
          <p:cNvSpPr/>
          <p:nvPr/>
        </p:nvSpPr>
        <p:spPr>
          <a:xfrm>
            <a:off x="6790402" y="3658970"/>
            <a:ext cx="2510624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◎ </a:t>
            </a:r>
            <a:r>
              <a:rPr lang="zh-TW" altLang="en-US" sz="1600" b="1" dirty="0">
                <a:solidFill>
                  <a:srgbClr val="FF0000"/>
                </a:solidFill>
              </a:rPr>
              <a:t>判斷樣本知識教育→濟</a:t>
            </a:r>
          </a:p>
        </p:txBody>
      </p:sp>
    </p:spTree>
    <p:extLst>
      <p:ext uri="{BB962C8B-B14F-4D97-AF65-F5344CB8AC3E}">
        <p14:creationId xmlns:p14="http://schemas.microsoft.com/office/powerpoint/2010/main" val="351624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弧形 390">
            <a:extLst>
              <a:ext uri="{FF2B5EF4-FFF2-40B4-BE49-F238E27FC236}">
                <a16:creationId xmlns:a16="http://schemas.microsoft.com/office/drawing/2014/main" id="{2EA1B249-F588-7E06-2023-1EE2B973886A}"/>
              </a:ext>
            </a:extLst>
          </p:cNvPr>
          <p:cNvSpPr/>
          <p:nvPr/>
        </p:nvSpPr>
        <p:spPr>
          <a:xfrm rot="1147439">
            <a:off x="3584258" y="3940752"/>
            <a:ext cx="1286091" cy="1427909"/>
          </a:xfrm>
          <a:prstGeom prst="arc">
            <a:avLst>
              <a:gd name="adj1" fmla="val 17247034"/>
              <a:gd name="adj2" fmla="val 39218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585497-4F17-3A0A-D001-DC936B00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zh-TW" sz="2800" dirty="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収率検査の汚染防止対策</a:t>
            </a:r>
            <a:endParaRPr lang="zh-TW" altLang="en-US" sz="54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37A737-D294-4AE1-AD7E-C351B84B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21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94CA63-9E0C-4EAF-27F3-16C484F286AB}"/>
              </a:ext>
            </a:extLst>
          </p:cNvPr>
          <p:cNvSpPr/>
          <p:nvPr/>
        </p:nvSpPr>
        <p:spPr>
          <a:xfrm>
            <a:off x="209550" y="5864747"/>
            <a:ext cx="11813382" cy="546389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4" name="正方形/長方形 16">
            <a:extLst>
              <a:ext uri="{FF2B5EF4-FFF2-40B4-BE49-F238E27FC236}">
                <a16:creationId xmlns:a16="http://schemas.microsoft.com/office/drawing/2014/main" id="{63240A26-458D-C029-261F-89E0D39FCEEA}"/>
              </a:ext>
            </a:extLst>
          </p:cNvPr>
          <p:cNvSpPr/>
          <p:nvPr/>
        </p:nvSpPr>
        <p:spPr>
          <a:xfrm>
            <a:off x="6166361" y="1722506"/>
            <a:ext cx="5822077" cy="830015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600" b="1" dirty="0">
                <a:solidFill>
                  <a:srgbClr val="FFFF00"/>
                </a:solidFill>
                <a:latin typeface="+mn-ea"/>
              </a:rPr>
              <a:t>■現況</a:t>
            </a:r>
            <a:endParaRPr lang="en-US" altLang="zh-TW" sz="1600" b="1" dirty="0">
              <a:solidFill>
                <a:srgbClr val="FFFF00"/>
              </a:solidFill>
              <a:latin typeface="+mn-ea"/>
            </a:endParaRPr>
          </a:p>
          <a:p>
            <a:r>
              <a:rPr lang="zh-TW" altLang="en-US" sz="1600" b="1" dirty="0">
                <a:solidFill>
                  <a:srgbClr val="FFFF00"/>
                </a:solidFill>
                <a:latin typeface="+mn-ea"/>
              </a:rPr>
              <a:t>利用</a:t>
            </a:r>
            <a:r>
              <a:rPr lang="en-US" altLang="zh-TW" sz="1600" b="1" dirty="0">
                <a:solidFill>
                  <a:srgbClr val="FFFF00"/>
                </a:solidFill>
                <a:latin typeface="+mn-ea"/>
              </a:rPr>
              <a:t>PP BOX</a:t>
            </a:r>
            <a:r>
              <a:rPr lang="zh-TW" altLang="en-US" sz="1600" b="1" dirty="0">
                <a:solidFill>
                  <a:srgbClr val="FFFF00"/>
                </a:solidFill>
                <a:latin typeface="+mn-ea"/>
              </a:rPr>
              <a:t>製作放置玻璃治具，可避免玻璃表面被污染可能，降低欠點見逃發生率</a:t>
            </a:r>
            <a:endParaRPr lang="en-US" altLang="zh-TW" sz="16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65" name="正方形/長方形 18">
            <a:extLst>
              <a:ext uri="{FF2B5EF4-FFF2-40B4-BE49-F238E27FC236}">
                <a16:creationId xmlns:a16="http://schemas.microsoft.com/office/drawing/2014/main" id="{538EB356-F558-4486-EFB8-3D32B6412D4D}"/>
              </a:ext>
            </a:extLst>
          </p:cNvPr>
          <p:cNvSpPr/>
          <p:nvPr/>
        </p:nvSpPr>
        <p:spPr>
          <a:xfrm>
            <a:off x="203562" y="1722508"/>
            <a:ext cx="5822077" cy="830014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600" b="1" dirty="0">
                <a:latin typeface="+mn-ea"/>
              </a:rPr>
              <a:t>■過去</a:t>
            </a:r>
            <a:endParaRPr lang="en-US" altLang="zh-TW" sz="1600" b="1" dirty="0">
              <a:latin typeface="+mn-ea"/>
            </a:endParaRPr>
          </a:p>
          <a:p>
            <a:r>
              <a:rPr lang="zh-TW" altLang="en-US" sz="1600" b="1" dirty="0">
                <a:latin typeface="+mn-ea"/>
              </a:rPr>
              <a:t>玻璃洗淨後會將玻璃放置台車上，並蓋上合紙進行隔離</a:t>
            </a:r>
            <a:endParaRPr lang="en-US" altLang="zh-TW" sz="1600" b="1" dirty="0">
              <a:latin typeface="+mn-ea"/>
            </a:endParaRPr>
          </a:p>
          <a:p>
            <a:r>
              <a:rPr lang="zh-TW" altLang="en-US" sz="1600" b="1" dirty="0">
                <a:latin typeface="+mn-ea"/>
              </a:rPr>
              <a:t>合紙表面可能有污會影響收率人員的判定</a:t>
            </a:r>
            <a:endParaRPr lang="en-US" altLang="zh-TW" sz="1600" b="1" dirty="0">
              <a:latin typeface="+mn-ea"/>
            </a:endParaRPr>
          </a:p>
        </p:txBody>
      </p: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F83568CF-72A6-45B9-AFC3-4E95121424AF}"/>
              </a:ext>
            </a:extLst>
          </p:cNvPr>
          <p:cNvSpPr txBox="1"/>
          <p:nvPr/>
        </p:nvSpPr>
        <p:spPr>
          <a:xfrm>
            <a:off x="1495597" y="4945650"/>
            <a:ext cx="323800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外亂發生源：</a:t>
            </a:r>
            <a:endParaRPr lang="en-US" altLang="zh-TW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合紙表面可能有污殘留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000000-0008-0000-0100-00000A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4"/>
          <a:stretch/>
        </p:blipFill>
        <p:spPr>
          <a:xfrm>
            <a:off x="1671468" y="3205579"/>
            <a:ext cx="1736033" cy="1526435"/>
          </a:xfrm>
          <a:prstGeom prst="rect">
            <a:avLst/>
          </a:prstGeom>
        </p:spPr>
      </p:pic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A75F7B1E-DB9A-5E9B-456A-0A6DB57B55DC}"/>
              </a:ext>
            </a:extLst>
          </p:cNvPr>
          <p:cNvGrpSpPr/>
          <p:nvPr/>
        </p:nvGrpSpPr>
        <p:grpSpPr>
          <a:xfrm flipH="1">
            <a:off x="3503123" y="3205579"/>
            <a:ext cx="995480" cy="1529545"/>
            <a:chOff x="7963368" y="2747146"/>
            <a:chExt cx="1625132" cy="1770613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BC0398E-E06D-FF3E-6E15-A6848D9C3494}"/>
                </a:ext>
              </a:extLst>
            </p:cNvPr>
            <p:cNvGrpSpPr/>
            <p:nvPr/>
          </p:nvGrpSpPr>
          <p:grpSpPr>
            <a:xfrm>
              <a:off x="8108042" y="2747146"/>
              <a:ext cx="1251453" cy="1765708"/>
              <a:chOff x="6209064" y="1511753"/>
              <a:chExt cx="1251453" cy="1765708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D71E5F2-F695-EB42-E20C-5F127911B856}"/>
                  </a:ext>
                </a:extLst>
              </p:cNvPr>
              <p:cNvGrpSpPr/>
              <p:nvPr/>
            </p:nvGrpSpPr>
            <p:grpSpPr>
              <a:xfrm>
                <a:off x="6233545" y="3130958"/>
                <a:ext cx="177695" cy="146503"/>
                <a:chOff x="5514767" y="3664584"/>
                <a:chExt cx="177695" cy="146503"/>
              </a:xfrm>
            </p:grpSpPr>
            <p:sp>
              <p:nvSpPr>
                <p:cNvPr id="331" name="橢圓 330">
                  <a:extLst>
                    <a:ext uri="{FF2B5EF4-FFF2-40B4-BE49-F238E27FC236}">
                      <a16:creationId xmlns:a16="http://schemas.microsoft.com/office/drawing/2014/main" id="{D89E74AD-97C5-69B3-71B2-FCB51EA80715}"/>
                    </a:ext>
                  </a:extLst>
                </p:cNvPr>
                <p:cNvSpPr/>
                <p:nvPr/>
              </p:nvSpPr>
              <p:spPr>
                <a:xfrm>
                  <a:off x="5514767" y="3689118"/>
                  <a:ext cx="177695" cy="12196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2" name="橢圓 331">
                  <a:extLst>
                    <a:ext uri="{FF2B5EF4-FFF2-40B4-BE49-F238E27FC236}">
                      <a16:creationId xmlns:a16="http://schemas.microsoft.com/office/drawing/2014/main" id="{2944F01E-F897-ABB8-DF45-2576BD0C861A}"/>
                    </a:ext>
                  </a:extLst>
                </p:cNvPr>
                <p:cNvSpPr/>
                <p:nvPr/>
              </p:nvSpPr>
              <p:spPr>
                <a:xfrm>
                  <a:off x="5553525" y="3719610"/>
                  <a:ext cx="88848" cy="609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3" name="平行四邊形 332">
                  <a:extLst>
                    <a:ext uri="{FF2B5EF4-FFF2-40B4-BE49-F238E27FC236}">
                      <a16:creationId xmlns:a16="http://schemas.microsoft.com/office/drawing/2014/main" id="{A414A381-D0CE-331D-98CE-BDAF473F5CA1}"/>
                    </a:ext>
                  </a:extLst>
                </p:cNvPr>
                <p:cNvSpPr/>
                <p:nvPr/>
              </p:nvSpPr>
              <p:spPr>
                <a:xfrm>
                  <a:off x="5559848" y="3664584"/>
                  <a:ext cx="94513" cy="116010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手繪多邊形 278">
                <a:extLst>
                  <a:ext uri="{FF2B5EF4-FFF2-40B4-BE49-F238E27FC236}">
                    <a16:creationId xmlns:a16="http://schemas.microsoft.com/office/drawing/2014/main" id="{97C7DE62-17BB-F2A8-EE21-58BA036A3607}"/>
                  </a:ext>
                </a:extLst>
              </p:cNvPr>
              <p:cNvSpPr/>
              <p:nvPr/>
            </p:nvSpPr>
            <p:spPr>
              <a:xfrm>
                <a:off x="6209064" y="2735145"/>
                <a:ext cx="473869" cy="352425"/>
              </a:xfrm>
              <a:custGeom>
                <a:avLst/>
                <a:gdLst>
                  <a:gd name="connsiteX0" fmla="*/ 0 w 473869"/>
                  <a:gd name="connsiteY0" fmla="*/ 340518 h 352425"/>
                  <a:gd name="connsiteX1" fmla="*/ 364331 w 473869"/>
                  <a:gd name="connsiteY1" fmla="*/ 0 h 352425"/>
                  <a:gd name="connsiteX2" fmla="*/ 473869 w 473869"/>
                  <a:gd name="connsiteY2" fmla="*/ 4762 h 352425"/>
                  <a:gd name="connsiteX3" fmla="*/ 416719 w 473869"/>
                  <a:gd name="connsiteY3" fmla="*/ 352425 h 352425"/>
                  <a:gd name="connsiteX4" fmla="*/ 0 w 473869"/>
                  <a:gd name="connsiteY4" fmla="*/ 340518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9" h="352425">
                    <a:moveTo>
                      <a:pt x="0" y="340518"/>
                    </a:moveTo>
                    <a:lnTo>
                      <a:pt x="364331" y="0"/>
                    </a:lnTo>
                    <a:lnTo>
                      <a:pt x="473869" y="4762"/>
                    </a:lnTo>
                    <a:lnTo>
                      <a:pt x="416719" y="352425"/>
                    </a:lnTo>
                    <a:lnTo>
                      <a:pt x="0" y="34051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手繪多邊形 279">
                <a:extLst>
                  <a:ext uri="{FF2B5EF4-FFF2-40B4-BE49-F238E27FC236}">
                    <a16:creationId xmlns:a16="http://schemas.microsoft.com/office/drawing/2014/main" id="{11656283-3A92-4B58-1C00-9DE4A50F535B}"/>
                  </a:ext>
                </a:extLst>
              </p:cNvPr>
              <p:cNvSpPr/>
              <p:nvPr/>
            </p:nvSpPr>
            <p:spPr>
              <a:xfrm rot="407632">
                <a:off x="6336450" y="2759320"/>
                <a:ext cx="319977" cy="352425"/>
              </a:xfrm>
              <a:custGeom>
                <a:avLst/>
                <a:gdLst>
                  <a:gd name="connsiteX0" fmla="*/ 0 w 473869"/>
                  <a:gd name="connsiteY0" fmla="*/ 340518 h 352425"/>
                  <a:gd name="connsiteX1" fmla="*/ 364331 w 473869"/>
                  <a:gd name="connsiteY1" fmla="*/ 0 h 352425"/>
                  <a:gd name="connsiteX2" fmla="*/ 473869 w 473869"/>
                  <a:gd name="connsiteY2" fmla="*/ 4762 h 352425"/>
                  <a:gd name="connsiteX3" fmla="*/ 416719 w 473869"/>
                  <a:gd name="connsiteY3" fmla="*/ 352425 h 352425"/>
                  <a:gd name="connsiteX4" fmla="*/ 0 w 473869"/>
                  <a:gd name="connsiteY4" fmla="*/ 340518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9" h="352425">
                    <a:moveTo>
                      <a:pt x="0" y="340518"/>
                    </a:moveTo>
                    <a:lnTo>
                      <a:pt x="364331" y="0"/>
                    </a:lnTo>
                    <a:lnTo>
                      <a:pt x="473869" y="4762"/>
                    </a:lnTo>
                    <a:lnTo>
                      <a:pt x="416719" y="352425"/>
                    </a:lnTo>
                    <a:lnTo>
                      <a:pt x="0" y="340518"/>
                    </a:lnTo>
                    <a:close/>
                  </a:path>
                </a:pathLst>
              </a:custGeom>
              <a:solidFill>
                <a:srgbClr val="006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0BD95D07-8255-4CDE-E481-DDF9D33AB2CF}"/>
                  </a:ext>
                </a:extLst>
              </p:cNvPr>
              <p:cNvCxnSpPr/>
              <p:nvPr/>
            </p:nvCxnSpPr>
            <p:spPr>
              <a:xfrm>
                <a:off x="6224890" y="3066571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9E708E-EC3D-0835-52D4-97E3E9847665}"/>
                  </a:ext>
                </a:extLst>
              </p:cNvPr>
              <p:cNvCxnSpPr/>
              <p:nvPr/>
            </p:nvCxnSpPr>
            <p:spPr>
              <a:xfrm flipH="1">
                <a:off x="6212014" y="3090386"/>
                <a:ext cx="432048" cy="5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5F7CA801-C241-F5C8-DD42-C9B828545521}"/>
                  </a:ext>
                </a:extLst>
              </p:cNvPr>
              <p:cNvCxnSpPr/>
              <p:nvPr/>
            </p:nvCxnSpPr>
            <p:spPr>
              <a:xfrm flipH="1" flipV="1">
                <a:off x="6347057" y="2939176"/>
                <a:ext cx="335876" cy="24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D6947EC3-063B-6E2A-506A-58DD3D1674F6}"/>
                  </a:ext>
                </a:extLst>
              </p:cNvPr>
              <p:cNvCxnSpPr/>
              <p:nvPr/>
            </p:nvCxnSpPr>
            <p:spPr>
              <a:xfrm flipH="1" flipV="1">
                <a:off x="6348956" y="2910589"/>
                <a:ext cx="348471" cy="247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4A0BB420-EC88-F4CF-29D6-59C3EFA94AF9}"/>
                  </a:ext>
                </a:extLst>
              </p:cNvPr>
              <p:cNvCxnSpPr/>
              <p:nvPr/>
            </p:nvCxnSpPr>
            <p:spPr>
              <a:xfrm flipH="1" flipV="1">
                <a:off x="6428027" y="2861662"/>
                <a:ext cx="335876" cy="24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85931610-7051-1E82-4E69-7E2E9909226F}"/>
                  </a:ext>
                </a:extLst>
              </p:cNvPr>
              <p:cNvCxnSpPr/>
              <p:nvPr/>
            </p:nvCxnSpPr>
            <p:spPr>
              <a:xfrm flipH="1" flipV="1">
                <a:off x="6432307" y="2835456"/>
                <a:ext cx="348471" cy="247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C7D5960A-E969-FCF2-7FD9-5AAFF4CE6474}"/>
                  </a:ext>
                </a:extLst>
              </p:cNvPr>
              <p:cNvCxnSpPr/>
              <p:nvPr/>
            </p:nvCxnSpPr>
            <p:spPr>
              <a:xfrm flipH="1" flipV="1">
                <a:off x="6523283" y="2772802"/>
                <a:ext cx="231713" cy="24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8D46B821-EEEA-0467-26F9-06EA710277ED}"/>
                  </a:ext>
                </a:extLst>
              </p:cNvPr>
              <p:cNvCxnSpPr/>
              <p:nvPr/>
            </p:nvCxnSpPr>
            <p:spPr>
              <a:xfrm flipH="1" flipV="1">
                <a:off x="6525183" y="2758502"/>
                <a:ext cx="229813" cy="1668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ED0458E1-ED30-B64A-9908-92974BD2A18B}"/>
                  </a:ext>
                </a:extLst>
              </p:cNvPr>
              <p:cNvCxnSpPr/>
              <p:nvPr/>
            </p:nvCxnSpPr>
            <p:spPr>
              <a:xfrm flipH="1" flipV="1">
                <a:off x="6576240" y="2726967"/>
                <a:ext cx="231713" cy="24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2EF1095E-7A10-2FFB-1FAC-029ACB112F07}"/>
                  </a:ext>
                </a:extLst>
              </p:cNvPr>
              <p:cNvCxnSpPr/>
              <p:nvPr/>
            </p:nvCxnSpPr>
            <p:spPr>
              <a:xfrm flipH="1" flipV="1">
                <a:off x="6575759" y="2712667"/>
                <a:ext cx="229813" cy="1668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平行四邊形 65">
                <a:extLst>
                  <a:ext uri="{FF2B5EF4-FFF2-40B4-BE49-F238E27FC236}">
                    <a16:creationId xmlns:a16="http://schemas.microsoft.com/office/drawing/2014/main" id="{679AADD7-A5C2-9219-D6D5-CFE9AB05D7A1}"/>
                  </a:ext>
                </a:extLst>
              </p:cNvPr>
              <p:cNvSpPr/>
              <p:nvPr/>
            </p:nvSpPr>
            <p:spPr>
              <a:xfrm>
                <a:off x="6346000" y="2809080"/>
                <a:ext cx="357121" cy="134645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60983" lon="20399996" rev="846233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DADF5CE1-DC10-652B-BCAF-00FDD7764779}"/>
                  </a:ext>
                </a:extLst>
              </p:cNvPr>
              <p:cNvCxnSpPr/>
              <p:nvPr/>
            </p:nvCxnSpPr>
            <p:spPr>
              <a:xfrm flipH="1" flipV="1">
                <a:off x="6347089" y="2902518"/>
                <a:ext cx="350338" cy="328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706CB14B-455F-0C4C-A0D3-89EB08694312}"/>
                  </a:ext>
                </a:extLst>
              </p:cNvPr>
              <p:cNvCxnSpPr/>
              <p:nvPr/>
            </p:nvCxnSpPr>
            <p:spPr>
              <a:xfrm flipH="1" flipV="1">
                <a:off x="6432308" y="2817863"/>
                <a:ext cx="348470" cy="322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平行四邊形 70">
                <a:extLst>
                  <a:ext uri="{FF2B5EF4-FFF2-40B4-BE49-F238E27FC236}">
                    <a16:creationId xmlns:a16="http://schemas.microsoft.com/office/drawing/2014/main" id="{4C27F811-C476-5EFE-66FA-700451D80601}"/>
                  </a:ext>
                </a:extLst>
              </p:cNvPr>
              <p:cNvSpPr/>
              <p:nvPr/>
            </p:nvSpPr>
            <p:spPr>
              <a:xfrm>
                <a:off x="6431811" y="2746597"/>
                <a:ext cx="357121" cy="103538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58734CD3-0D40-4B75-9FF1-2E9938A84AE9}"/>
                  </a:ext>
                </a:extLst>
              </p:cNvPr>
              <p:cNvCxnSpPr/>
              <p:nvPr/>
            </p:nvCxnSpPr>
            <p:spPr>
              <a:xfrm flipH="1" flipV="1">
                <a:off x="6525183" y="2746597"/>
                <a:ext cx="220864" cy="1554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平行四邊形 73">
                <a:extLst>
                  <a:ext uri="{FF2B5EF4-FFF2-40B4-BE49-F238E27FC236}">
                    <a16:creationId xmlns:a16="http://schemas.microsoft.com/office/drawing/2014/main" id="{A56CDB30-03FF-7F01-081B-018B9868B36F}"/>
                  </a:ext>
                </a:extLst>
              </p:cNvPr>
              <p:cNvSpPr/>
              <p:nvPr/>
            </p:nvSpPr>
            <p:spPr>
              <a:xfrm>
                <a:off x="6527703" y="2700761"/>
                <a:ext cx="277870" cy="64881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AB810CCA-83D4-798F-3229-A3183A43318F}"/>
                  </a:ext>
                </a:extLst>
              </p:cNvPr>
              <p:cNvCxnSpPr/>
              <p:nvPr/>
            </p:nvCxnSpPr>
            <p:spPr>
              <a:xfrm flipH="1" flipV="1">
                <a:off x="6576246" y="2702219"/>
                <a:ext cx="129613" cy="123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平行四邊形 78">
                <a:extLst>
                  <a:ext uri="{FF2B5EF4-FFF2-40B4-BE49-F238E27FC236}">
                    <a16:creationId xmlns:a16="http://schemas.microsoft.com/office/drawing/2014/main" id="{3C652314-9203-1EFB-A296-BABA4106DA25}"/>
                  </a:ext>
                </a:extLst>
              </p:cNvPr>
              <p:cNvSpPr/>
              <p:nvPr/>
            </p:nvSpPr>
            <p:spPr>
              <a:xfrm>
                <a:off x="6577244" y="2662453"/>
                <a:ext cx="164041" cy="47832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33154" lon="21502592" rev="2138454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1A7A471B-6823-C410-EA35-9F729912DE65}"/>
                  </a:ext>
                </a:extLst>
              </p:cNvPr>
              <p:cNvCxnSpPr/>
              <p:nvPr/>
            </p:nvCxnSpPr>
            <p:spPr>
              <a:xfrm flipH="1">
                <a:off x="6212030" y="3110426"/>
                <a:ext cx="432048" cy="5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平行四邊形 80">
                <a:extLst>
                  <a:ext uri="{FF2B5EF4-FFF2-40B4-BE49-F238E27FC236}">
                    <a16:creationId xmlns:a16="http://schemas.microsoft.com/office/drawing/2014/main" id="{856586ED-16AF-BDFD-028A-A3C69A0E7F86}"/>
                  </a:ext>
                </a:extLst>
              </p:cNvPr>
              <p:cNvSpPr/>
              <p:nvPr/>
            </p:nvSpPr>
            <p:spPr>
              <a:xfrm>
                <a:off x="6224607" y="2923793"/>
                <a:ext cx="455945" cy="134645"/>
              </a:xfrm>
              <a:prstGeom prst="parallelogram">
                <a:avLst/>
              </a:prstGeom>
              <a:solidFill>
                <a:srgbClr val="FCDF8E"/>
              </a:solidFill>
              <a:ln>
                <a:noFill/>
              </a:ln>
              <a:scene3d>
                <a:camera prst="isometricOffAxis2Top">
                  <a:rot lat="17160983" lon="20399996" rev="846233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7B834D97-1645-4789-80C9-3525075276FA}"/>
                  </a:ext>
                </a:extLst>
              </p:cNvPr>
              <p:cNvCxnSpPr/>
              <p:nvPr/>
            </p:nvCxnSpPr>
            <p:spPr>
              <a:xfrm flipH="1" flipV="1">
                <a:off x="6227776" y="3015580"/>
                <a:ext cx="440440" cy="3648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A159D9EB-EE10-C6E9-2E6E-851005E313B8}"/>
                  </a:ext>
                </a:extLst>
              </p:cNvPr>
              <p:cNvCxnSpPr/>
              <p:nvPr/>
            </p:nvCxnSpPr>
            <p:spPr>
              <a:xfrm rot="240000" flipH="1">
                <a:off x="6226688" y="3048299"/>
                <a:ext cx="432048" cy="5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DEC619AD-BFF9-D81F-CF59-6BD44B5C4518}"/>
                  </a:ext>
                </a:extLst>
              </p:cNvPr>
              <p:cNvCxnSpPr/>
              <p:nvPr/>
            </p:nvCxnSpPr>
            <p:spPr>
              <a:xfrm flipV="1">
                <a:off x="6548112" y="3108737"/>
                <a:ext cx="804955" cy="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等腰三角形 90">
                <a:extLst>
                  <a:ext uri="{FF2B5EF4-FFF2-40B4-BE49-F238E27FC236}">
                    <a16:creationId xmlns:a16="http://schemas.microsoft.com/office/drawing/2014/main" id="{FC491205-C974-91CA-FDC2-B007315023E8}"/>
                  </a:ext>
                </a:extLst>
              </p:cNvPr>
              <p:cNvSpPr/>
              <p:nvPr/>
            </p:nvSpPr>
            <p:spPr>
              <a:xfrm rot="21251902">
                <a:off x="6576744" y="2979999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270F08B8-C317-1A55-277F-15097688C0C8}"/>
                  </a:ext>
                </a:extLst>
              </p:cNvPr>
              <p:cNvGrpSpPr/>
              <p:nvPr/>
            </p:nvGrpSpPr>
            <p:grpSpPr>
              <a:xfrm>
                <a:off x="7282822" y="3130958"/>
                <a:ext cx="177695" cy="146503"/>
                <a:chOff x="5514767" y="3664584"/>
                <a:chExt cx="177695" cy="146503"/>
              </a:xfrm>
            </p:grpSpPr>
            <p:sp>
              <p:nvSpPr>
                <p:cNvPr id="328" name="橢圓 327">
                  <a:extLst>
                    <a:ext uri="{FF2B5EF4-FFF2-40B4-BE49-F238E27FC236}">
                      <a16:creationId xmlns:a16="http://schemas.microsoft.com/office/drawing/2014/main" id="{D09BFCFF-0F2D-DDF8-576A-BC018874DD90}"/>
                    </a:ext>
                  </a:extLst>
                </p:cNvPr>
                <p:cNvSpPr/>
                <p:nvPr/>
              </p:nvSpPr>
              <p:spPr>
                <a:xfrm>
                  <a:off x="5514767" y="3689118"/>
                  <a:ext cx="177695" cy="12196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9" name="橢圓 328">
                  <a:extLst>
                    <a:ext uri="{FF2B5EF4-FFF2-40B4-BE49-F238E27FC236}">
                      <a16:creationId xmlns:a16="http://schemas.microsoft.com/office/drawing/2014/main" id="{34F35803-975A-0A67-EA3F-BFD647B3BF1B}"/>
                    </a:ext>
                  </a:extLst>
                </p:cNvPr>
                <p:cNvSpPr/>
                <p:nvPr/>
              </p:nvSpPr>
              <p:spPr>
                <a:xfrm>
                  <a:off x="5553525" y="3719610"/>
                  <a:ext cx="88848" cy="609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0" name="平行四邊形 329">
                  <a:extLst>
                    <a:ext uri="{FF2B5EF4-FFF2-40B4-BE49-F238E27FC236}">
                      <a16:creationId xmlns:a16="http://schemas.microsoft.com/office/drawing/2014/main" id="{C5D31037-A5FA-D46D-0A61-A7987CEF86C7}"/>
                    </a:ext>
                  </a:extLst>
                </p:cNvPr>
                <p:cNvSpPr/>
                <p:nvPr/>
              </p:nvSpPr>
              <p:spPr>
                <a:xfrm>
                  <a:off x="5559848" y="3664584"/>
                  <a:ext cx="94513" cy="116010"/>
                </a:xfrm>
                <a:prstGeom prst="parallelogram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3" name="流程圖: 人工作業 92">
                <a:extLst>
                  <a:ext uri="{FF2B5EF4-FFF2-40B4-BE49-F238E27FC236}">
                    <a16:creationId xmlns:a16="http://schemas.microsoft.com/office/drawing/2014/main" id="{4D039F18-10C7-61BE-C718-9BD95427952D}"/>
                  </a:ext>
                </a:extLst>
              </p:cNvPr>
              <p:cNvSpPr/>
              <p:nvPr/>
            </p:nvSpPr>
            <p:spPr>
              <a:xfrm flipV="1">
                <a:off x="6750997" y="2100928"/>
                <a:ext cx="588586" cy="873263"/>
              </a:xfrm>
              <a:prstGeom prst="flowChartManualOperation">
                <a:avLst/>
              </a:prstGeom>
              <a:gradFill flip="none" rotWithShape="1">
                <a:gsLst>
                  <a:gs pos="6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tint val="44500"/>
                      <a:satMod val="160000"/>
                    </a:schemeClr>
                  </a:gs>
                  <a:gs pos="29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流程圖: 人工作業 93">
                <a:extLst>
                  <a:ext uri="{FF2B5EF4-FFF2-40B4-BE49-F238E27FC236}">
                    <a16:creationId xmlns:a16="http://schemas.microsoft.com/office/drawing/2014/main" id="{B0428BEE-A1A1-0E09-0820-4FCCE5D3B88C}"/>
                  </a:ext>
                </a:extLst>
              </p:cNvPr>
              <p:cNvSpPr/>
              <p:nvPr/>
            </p:nvSpPr>
            <p:spPr>
              <a:xfrm flipV="1">
                <a:off x="6874954" y="2184818"/>
                <a:ext cx="354878" cy="557907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2" name="平行四邊形 291">
                <a:extLst>
                  <a:ext uri="{FF2B5EF4-FFF2-40B4-BE49-F238E27FC236}">
                    <a16:creationId xmlns:a16="http://schemas.microsoft.com/office/drawing/2014/main" id="{16B5EBC8-B78E-AB75-F725-59C98B516553}"/>
                  </a:ext>
                </a:extLst>
              </p:cNvPr>
              <p:cNvSpPr/>
              <p:nvPr/>
            </p:nvSpPr>
            <p:spPr>
              <a:xfrm>
                <a:off x="6750042" y="2900138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73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5" name="平行四邊形 314">
                <a:extLst>
                  <a:ext uri="{FF2B5EF4-FFF2-40B4-BE49-F238E27FC236}">
                    <a16:creationId xmlns:a16="http://schemas.microsoft.com/office/drawing/2014/main" id="{65FE7C83-83EF-41BD-E679-17DC36F596DD}"/>
                  </a:ext>
                </a:extLst>
              </p:cNvPr>
              <p:cNvSpPr/>
              <p:nvPr/>
            </p:nvSpPr>
            <p:spPr>
              <a:xfrm>
                <a:off x="6740500" y="2809077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87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64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6" name="平行四邊形 315">
                <a:extLst>
                  <a:ext uri="{FF2B5EF4-FFF2-40B4-BE49-F238E27FC236}">
                    <a16:creationId xmlns:a16="http://schemas.microsoft.com/office/drawing/2014/main" id="{676287B1-4C9F-0AA6-8EED-ADF50CBB8CA0}"/>
                  </a:ext>
                </a:extLst>
              </p:cNvPr>
              <p:cNvSpPr/>
              <p:nvPr/>
            </p:nvSpPr>
            <p:spPr>
              <a:xfrm>
                <a:off x="6720831" y="2718288"/>
                <a:ext cx="603026" cy="72161"/>
              </a:xfrm>
              <a:prstGeom prst="parallelogram">
                <a:avLst/>
              </a:prstGeom>
              <a:gradFill flip="none" rotWithShape="1">
                <a:gsLst>
                  <a:gs pos="87000">
                    <a:schemeClr val="tx1">
                      <a:lumMod val="75000"/>
                      <a:lumOff val="25000"/>
                    </a:schemeClr>
                  </a:gs>
                  <a:gs pos="17000">
                    <a:schemeClr val="tx1">
                      <a:tint val="44500"/>
                      <a:satMod val="160000"/>
                    </a:schemeClr>
                  </a:gs>
                  <a:gs pos="64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isometricOffAxis2Top">
                  <a:rot lat="18684217" lon="20551288" rev="803060"/>
                </a:camera>
                <a:lightRig rig="morning" dir="t"/>
              </a:scene3d>
              <a:sp3d>
                <a:bevelT w="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7" name="流程圖: 人工作業 316">
                <a:extLst>
                  <a:ext uri="{FF2B5EF4-FFF2-40B4-BE49-F238E27FC236}">
                    <a16:creationId xmlns:a16="http://schemas.microsoft.com/office/drawing/2014/main" id="{808FAD93-8FF5-551B-8B0D-1D5C60A4F6C2}"/>
                  </a:ext>
                </a:extLst>
              </p:cNvPr>
              <p:cNvSpPr/>
              <p:nvPr/>
            </p:nvSpPr>
            <p:spPr>
              <a:xfrm flipV="1">
                <a:off x="6946814" y="1629906"/>
                <a:ext cx="211839" cy="246704"/>
              </a:xfrm>
              <a:prstGeom prst="flowChartManualOperation">
                <a:avLst/>
              </a:prstGeom>
              <a:gradFill flip="none" rotWithShape="1">
                <a:gsLst>
                  <a:gs pos="6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tint val="44500"/>
                      <a:satMod val="160000"/>
                    </a:schemeClr>
                  </a:gs>
                  <a:gs pos="29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1" name="直線接點 200">
                <a:extLst>
                  <a:ext uri="{FF2B5EF4-FFF2-40B4-BE49-F238E27FC236}">
                    <a16:creationId xmlns:a16="http://schemas.microsoft.com/office/drawing/2014/main" id="{88A6E61F-38A8-639F-B5EF-3C184864E43D}"/>
                  </a:ext>
                </a:extLst>
              </p:cNvPr>
              <p:cNvCxnSpPr/>
              <p:nvPr/>
            </p:nvCxnSpPr>
            <p:spPr>
              <a:xfrm>
                <a:off x="7104039" y="1590326"/>
                <a:ext cx="270638" cy="1447862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接點 201">
                <a:extLst>
                  <a:ext uri="{FF2B5EF4-FFF2-40B4-BE49-F238E27FC236}">
                    <a16:creationId xmlns:a16="http://schemas.microsoft.com/office/drawing/2014/main" id="{3AEC5065-098E-37DE-7F7E-E59AE7880C77}"/>
                  </a:ext>
                </a:extLst>
              </p:cNvPr>
              <p:cNvCxnSpPr/>
              <p:nvPr/>
            </p:nvCxnSpPr>
            <p:spPr>
              <a:xfrm>
                <a:off x="6886334" y="1590326"/>
                <a:ext cx="272319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等腰三角形 202">
                <a:extLst>
                  <a:ext uri="{FF2B5EF4-FFF2-40B4-BE49-F238E27FC236}">
                    <a16:creationId xmlns:a16="http://schemas.microsoft.com/office/drawing/2014/main" id="{D029DF2B-A4EA-BFFB-3479-37D276C7DD95}"/>
                  </a:ext>
                </a:extLst>
              </p:cNvPr>
              <p:cNvSpPr/>
              <p:nvPr/>
            </p:nvSpPr>
            <p:spPr>
              <a:xfrm rot="709003">
                <a:off x="7336886" y="2968786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4" name="等腰三角形 203">
                <a:extLst>
                  <a:ext uri="{FF2B5EF4-FFF2-40B4-BE49-F238E27FC236}">
                    <a16:creationId xmlns:a16="http://schemas.microsoft.com/office/drawing/2014/main" id="{7512B3AE-2E9D-07EA-3273-B9B047F5ABC8}"/>
                  </a:ext>
                </a:extLst>
              </p:cNvPr>
              <p:cNvSpPr/>
              <p:nvPr/>
            </p:nvSpPr>
            <p:spPr>
              <a:xfrm rot="521599">
                <a:off x="7310585" y="2962733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0" name="流程圖: 人工作業 319">
                <a:extLst>
                  <a:ext uri="{FF2B5EF4-FFF2-40B4-BE49-F238E27FC236}">
                    <a16:creationId xmlns:a16="http://schemas.microsoft.com/office/drawing/2014/main" id="{8C488915-2B4C-E67C-C72A-4B8EFDF9835F}"/>
                  </a:ext>
                </a:extLst>
              </p:cNvPr>
              <p:cNvSpPr/>
              <p:nvPr/>
            </p:nvSpPr>
            <p:spPr>
              <a:xfrm flipV="1">
                <a:off x="6815092" y="1867212"/>
                <a:ext cx="414802" cy="246704"/>
              </a:xfrm>
              <a:prstGeom prst="flowChartManualOperati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1" name="等腰三角形 320">
                <a:extLst>
                  <a:ext uri="{FF2B5EF4-FFF2-40B4-BE49-F238E27FC236}">
                    <a16:creationId xmlns:a16="http://schemas.microsoft.com/office/drawing/2014/main" id="{B1865F81-72CF-D2CA-371D-371F1837C67E}"/>
                  </a:ext>
                </a:extLst>
              </p:cNvPr>
              <p:cNvSpPr/>
              <p:nvPr/>
            </p:nvSpPr>
            <p:spPr>
              <a:xfrm>
                <a:off x="7320734" y="2986314"/>
                <a:ext cx="122171" cy="14356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2" name="直線接點 321">
                <a:extLst>
                  <a:ext uri="{FF2B5EF4-FFF2-40B4-BE49-F238E27FC236}">
                    <a16:creationId xmlns:a16="http://schemas.microsoft.com/office/drawing/2014/main" id="{F1BD8747-309B-0A8F-7DC9-1C91EA55FADB}"/>
                  </a:ext>
                </a:extLst>
              </p:cNvPr>
              <p:cNvCxnSpPr/>
              <p:nvPr/>
            </p:nvCxnSpPr>
            <p:spPr>
              <a:xfrm flipV="1">
                <a:off x="6633067" y="3043463"/>
                <a:ext cx="720000" cy="4251"/>
              </a:xfrm>
              <a:prstGeom prst="line">
                <a:avLst/>
              </a:prstGeom>
              <a:ln w="149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等腰三角形 322">
                <a:extLst>
                  <a:ext uri="{FF2B5EF4-FFF2-40B4-BE49-F238E27FC236}">
                    <a16:creationId xmlns:a16="http://schemas.microsoft.com/office/drawing/2014/main" id="{83B4E208-ABFA-7BFF-DFF8-9A13C1AB19FF}"/>
                  </a:ext>
                </a:extLst>
              </p:cNvPr>
              <p:cNvSpPr/>
              <p:nvPr/>
            </p:nvSpPr>
            <p:spPr>
              <a:xfrm rot="4729418">
                <a:off x="7127260" y="1538085"/>
                <a:ext cx="119915" cy="6725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4" name="直線接點 323">
                <a:extLst>
                  <a:ext uri="{FF2B5EF4-FFF2-40B4-BE49-F238E27FC236}">
                    <a16:creationId xmlns:a16="http://schemas.microsoft.com/office/drawing/2014/main" id="{3A19E3AD-798C-CE35-ADE4-E33EAFE2ECE1}"/>
                  </a:ext>
                </a:extLst>
              </p:cNvPr>
              <p:cNvCxnSpPr/>
              <p:nvPr/>
            </p:nvCxnSpPr>
            <p:spPr>
              <a:xfrm flipH="1">
                <a:off x="6663639" y="1562188"/>
                <a:ext cx="288000" cy="147600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線接點 324">
                <a:extLst>
                  <a:ext uri="{FF2B5EF4-FFF2-40B4-BE49-F238E27FC236}">
                    <a16:creationId xmlns:a16="http://schemas.microsoft.com/office/drawing/2014/main" id="{66AC4513-9C74-1440-74F0-D98E60B749F9}"/>
                  </a:ext>
                </a:extLst>
              </p:cNvPr>
              <p:cNvCxnSpPr/>
              <p:nvPr/>
            </p:nvCxnSpPr>
            <p:spPr>
              <a:xfrm flipH="1">
                <a:off x="6701797" y="1605039"/>
                <a:ext cx="288000" cy="147600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線接點 325">
                <a:extLst>
                  <a:ext uri="{FF2B5EF4-FFF2-40B4-BE49-F238E27FC236}">
                    <a16:creationId xmlns:a16="http://schemas.microsoft.com/office/drawing/2014/main" id="{0021F1E0-FF52-7ABE-7CF4-20A169D8E649}"/>
                  </a:ext>
                </a:extLst>
              </p:cNvPr>
              <p:cNvCxnSpPr/>
              <p:nvPr/>
            </p:nvCxnSpPr>
            <p:spPr>
              <a:xfrm flipH="1">
                <a:off x="6615531" y="1534365"/>
                <a:ext cx="288000" cy="1497433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線接點 326">
                <a:extLst>
                  <a:ext uri="{FF2B5EF4-FFF2-40B4-BE49-F238E27FC236}">
                    <a16:creationId xmlns:a16="http://schemas.microsoft.com/office/drawing/2014/main" id="{7A91CC5F-BCB8-8749-FB12-CE95BB97DB92}"/>
                  </a:ext>
                </a:extLst>
              </p:cNvPr>
              <p:cNvCxnSpPr/>
              <p:nvPr/>
            </p:nvCxnSpPr>
            <p:spPr>
              <a:xfrm flipH="1">
                <a:off x="6605970" y="1534365"/>
                <a:ext cx="287507" cy="1495626"/>
              </a:xfrm>
              <a:prstGeom prst="line">
                <a:avLst/>
              </a:prstGeom>
              <a:ln w="12700">
                <a:solidFill>
                  <a:srgbClr val="FCDF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E6D6A1A-B3AC-1785-F1AA-E63C98CEBF36}"/>
                </a:ext>
              </a:extLst>
            </p:cNvPr>
            <p:cNvCxnSpPr/>
            <p:nvPr/>
          </p:nvCxnSpPr>
          <p:spPr>
            <a:xfrm>
              <a:off x="7963368" y="4517759"/>
              <a:ext cx="1625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接點 333">
              <a:extLst>
                <a:ext uri="{FF2B5EF4-FFF2-40B4-BE49-F238E27FC236}">
                  <a16:creationId xmlns:a16="http://schemas.microsoft.com/office/drawing/2014/main" id="{3499ECFB-00CC-E083-3C78-C33E296750A0}"/>
                </a:ext>
              </a:extLst>
            </p:cNvPr>
            <p:cNvCxnSpPr>
              <a:cxnSpLocks/>
            </p:cNvCxnSpPr>
            <p:nvPr/>
          </p:nvCxnSpPr>
          <p:spPr>
            <a:xfrm>
              <a:off x="8468778" y="4482361"/>
              <a:ext cx="6473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8" name="直線接點 337">
            <a:extLst>
              <a:ext uri="{FF2B5EF4-FFF2-40B4-BE49-F238E27FC236}">
                <a16:creationId xmlns:a16="http://schemas.microsoft.com/office/drawing/2014/main" id="{5AFF8F80-BB8C-444A-D06B-A5255668F35B}"/>
              </a:ext>
            </a:extLst>
          </p:cNvPr>
          <p:cNvCxnSpPr>
            <a:cxnSpLocks/>
          </p:cNvCxnSpPr>
          <p:nvPr/>
        </p:nvCxnSpPr>
        <p:spPr>
          <a:xfrm>
            <a:off x="4010713" y="3305311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線接點 343">
            <a:extLst>
              <a:ext uri="{FF2B5EF4-FFF2-40B4-BE49-F238E27FC236}">
                <a16:creationId xmlns:a16="http://schemas.microsoft.com/office/drawing/2014/main" id="{34B1ED29-DCDC-5BAE-4C58-7E78F6596FEF}"/>
              </a:ext>
            </a:extLst>
          </p:cNvPr>
          <p:cNvCxnSpPr>
            <a:cxnSpLocks/>
          </p:cNvCxnSpPr>
          <p:nvPr/>
        </p:nvCxnSpPr>
        <p:spPr>
          <a:xfrm>
            <a:off x="4036403" y="3421539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線接點 346">
            <a:extLst>
              <a:ext uri="{FF2B5EF4-FFF2-40B4-BE49-F238E27FC236}">
                <a16:creationId xmlns:a16="http://schemas.microsoft.com/office/drawing/2014/main" id="{B439CDFD-5BFD-11C3-88C6-0F7BF7E8BA8F}"/>
              </a:ext>
            </a:extLst>
          </p:cNvPr>
          <p:cNvCxnSpPr>
            <a:cxnSpLocks/>
          </p:cNvCxnSpPr>
          <p:nvPr/>
        </p:nvCxnSpPr>
        <p:spPr>
          <a:xfrm>
            <a:off x="4028183" y="3305311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接點 347">
            <a:extLst>
              <a:ext uri="{FF2B5EF4-FFF2-40B4-BE49-F238E27FC236}">
                <a16:creationId xmlns:a16="http://schemas.microsoft.com/office/drawing/2014/main" id="{BBFFF8DA-A884-F70D-E327-C44AD07C8AED}"/>
              </a:ext>
            </a:extLst>
          </p:cNvPr>
          <p:cNvCxnSpPr>
            <a:cxnSpLocks/>
          </p:cNvCxnSpPr>
          <p:nvPr/>
        </p:nvCxnSpPr>
        <p:spPr>
          <a:xfrm>
            <a:off x="4054004" y="3418847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接點 348">
            <a:extLst>
              <a:ext uri="{FF2B5EF4-FFF2-40B4-BE49-F238E27FC236}">
                <a16:creationId xmlns:a16="http://schemas.microsoft.com/office/drawing/2014/main" id="{34D0819B-EE70-B857-C5D8-7A01EACA0328}"/>
              </a:ext>
            </a:extLst>
          </p:cNvPr>
          <p:cNvCxnSpPr>
            <a:cxnSpLocks/>
          </p:cNvCxnSpPr>
          <p:nvPr/>
        </p:nvCxnSpPr>
        <p:spPr>
          <a:xfrm>
            <a:off x="4045785" y="3302620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線接點 349">
            <a:extLst>
              <a:ext uri="{FF2B5EF4-FFF2-40B4-BE49-F238E27FC236}">
                <a16:creationId xmlns:a16="http://schemas.microsoft.com/office/drawing/2014/main" id="{9CC45899-20C3-D6B4-3798-3FA0974BB9CF}"/>
              </a:ext>
            </a:extLst>
          </p:cNvPr>
          <p:cNvCxnSpPr>
            <a:cxnSpLocks/>
          </p:cNvCxnSpPr>
          <p:nvPr/>
        </p:nvCxnSpPr>
        <p:spPr>
          <a:xfrm>
            <a:off x="4073645" y="3418872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接點 350">
            <a:extLst>
              <a:ext uri="{FF2B5EF4-FFF2-40B4-BE49-F238E27FC236}">
                <a16:creationId xmlns:a16="http://schemas.microsoft.com/office/drawing/2014/main" id="{BC0CC77F-AFBB-8F4D-372A-59E50CDFBE2A}"/>
              </a:ext>
            </a:extLst>
          </p:cNvPr>
          <p:cNvCxnSpPr>
            <a:cxnSpLocks/>
          </p:cNvCxnSpPr>
          <p:nvPr/>
        </p:nvCxnSpPr>
        <p:spPr>
          <a:xfrm>
            <a:off x="4065425" y="3302645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線接點 352">
            <a:extLst>
              <a:ext uri="{FF2B5EF4-FFF2-40B4-BE49-F238E27FC236}">
                <a16:creationId xmlns:a16="http://schemas.microsoft.com/office/drawing/2014/main" id="{E721BD1D-505E-395E-164A-9B2369C4AF07}"/>
              </a:ext>
            </a:extLst>
          </p:cNvPr>
          <p:cNvCxnSpPr>
            <a:cxnSpLocks/>
          </p:cNvCxnSpPr>
          <p:nvPr/>
        </p:nvCxnSpPr>
        <p:spPr>
          <a:xfrm>
            <a:off x="4090962" y="3416568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接點 353">
            <a:extLst>
              <a:ext uri="{FF2B5EF4-FFF2-40B4-BE49-F238E27FC236}">
                <a16:creationId xmlns:a16="http://schemas.microsoft.com/office/drawing/2014/main" id="{927EE78B-F45C-EE8A-C525-36C285914ECD}"/>
              </a:ext>
            </a:extLst>
          </p:cNvPr>
          <p:cNvCxnSpPr>
            <a:cxnSpLocks/>
          </p:cNvCxnSpPr>
          <p:nvPr/>
        </p:nvCxnSpPr>
        <p:spPr>
          <a:xfrm>
            <a:off x="4082742" y="3300341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線接點 354">
            <a:extLst>
              <a:ext uri="{FF2B5EF4-FFF2-40B4-BE49-F238E27FC236}">
                <a16:creationId xmlns:a16="http://schemas.microsoft.com/office/drawing/2014/main" id="{A6669008-966A-5201-9039-B80EBA8156FD}"/>
              </a:ext>
            </a:extLst>
          </p:cNvPr>
          <p:cNvCxnSpPr>
            <a:cxnSpLocks/>
          </p:cNvCxnSpPr>
          <p:nvPr/>
        </p:nvCxnSpPr>
        <p:spPr>
          <a:xfrm>
            <a:off x="4108563" y="3413877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接點 355">
            <a:extLst>
              <a:ext uri="{FF2B5EF4-FFF2-40B4-BE49-F238E27FC236}">
                <a16:creationId xmlns:a16="http://schemas.microsoft.com/office/drawing/2014/main" id="{987F97B3-E120-C63D-E7E9-7A3855AF4BCF}"/>
              </a:ext>
            </a:extLst>
          </p:cNvPr>
          <p:cNvCxnSpPr>
            <a:cxnSpLocks/>
          </p:cNvCxnSpPr>
          <p:nvPr/>
        </p:nvCxnSpPr>
        <p:spPr>
          <a:xfrm>
            <a:off x="4100343" y="3297649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接點 356">
            <a:extLst>
              <a:ext uri="{FF2B5EF4-FFF2-40B4-BE49-F238E27FC236}">
                <a16:creationId xmlns:a16="http://schemas.microsoft.com/office/drawing/2014/main" id="{247CD40C-EFE8-74EA-080F-A9D6202A397E}"/>
              </a:ext>
            </a:extLst>
          </p:cNvPr>
          <p:cNvCxnSpPr>
            <a:cxnSpLocks/>
          </p:cNvCxnSpPr>
          <p:nvPr/>
        </p:nvCxnSpPr>
        <p:spPr>
          <a:xfrm>
            <a:off x="4128204" y="3413902"/>
            <a:ext cx="143971" cy="1068502"/>
          </a:xfrm>
          <a:prstGeom prst="line">
            <a:avLst/>
          </a:prstGeom>
          <a:ln w="19050">
            <a:solidFill>
              <a:srgbClr val="00B0F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線接點 357">
            <a:extLst>
              <a:ext uri="{FF2B5EF4-FFF2-40B4-BE49-F238E27FC236}">
                <a16:creationId xmlns:a16="http://schemas.microsoft.com/office/drawing/2014/main" id="{928BB6D9-ADF6-4552-542A-655632B884D9}"/>
              </a:ext>
            </a:extLst>
          </p:cNvPr>
          <p:cNvCxnSpPr>
            <a:cxnSpLocks/>
          </p:cNvCxnSpPr>
          <p:nvPr/>
        </p:nvCxnSpPr>
        <p:spPr>
          <a:xfrm>
            <a:off x="4316234" y="3214021"/>
            <a:ext cx="160151" cy="11885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3D272064-2BA4-B679-C4BB-8EE9ADFA68F5}"/>
              </a:ext>
            </a:extLst>
          </p:cNvPr>
          <p:cNvSpPr txBox="1"/>
          <p:nvPr/>
        </p:nvSpPr>
        <p:spPr>
          <a:xfrm>
            <a:off x="1382986" y="2747389"/>
            <a:ext cx="231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人員將玻璃放置台車</a:t>
            </a:r>
            <a:endParaRPr lang="zh-TW" altLang="en-US" b="1" dirty="0">
              <a:solidFill>
                <a:srgbClr val="000000"/>
              </a:solidFill>
            </a:endParaRPr>
          </a:p>
        </p:txBody>
      </p:sp>
      <p:sp>
        <p:nvSpPr>
          <p:cNvPr id="382" name="矩形: 圓角 381">
            <a:extLst>
              <a:ext uri="{FF2B5EF4-FFF2-40B4-BE49-F238E27FC236}">
                <a16:creationId xmlns:a16="http://schemas.microsoft.com/office/drawing/2014/main" id="{1AB40C22-A25A-C66C-AA88-579BD75F32E0}"/>
              </a:ext>
            </a:extLst>
          </p:cNvPr>
          <p:cNvSpPr/>
          <p:nvPr/>
        </p:nvSpPr>
        <p:spPr>
          <a:xfrm>
            <a:off x="483442" y="2773779"/>
            <a:ext cx="601417" cy="1951788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洗淨後</a:t>
            </a:r>
          </a:p>
        </p:txBody>
      </p:sp>
      <p:sp>
        <p:nvSpPr>
          <p:cNvPr id="385" name="矩形: 圓角 384">
            <a:extLst>
              <a:ext uri="{FF2B5EF4-FFF2-40B4-BE49-F238E27FC236}">
                <a16:creationId xmlns:a16="http://schemas.microsoft.com/office/drawing/2014/main" id="{11F5B1CC-B71D-EF18-6E56-1668CBCC9ACA}"/>
              </a:ext>
            </a:extLst>
          </p:cNvPr>
          <p:cNvSpPr/>
          <p:nvPr/>
        </p:nvSpPr>
        <p:spPr>
          <a:xfrm>
            <a:off x="5144342" y="2773779"/>
            <a:ext cx="601417" cy="1951313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收率檢查</a:t>
            </a:r>
          </a:p>
        </p:txBody>
      </p:sp>
      <p:sp>
        <p:nvSpPr>
          <p:cNvPr id="386" name="箭號: 向右 385">
            <a:extLst>
              <a:ext uri="{FF2B5EF4-FFF2-40B4-BE49-F238E27FC236}">
                <a16:creationId xmlns:a16="http://schemas.microsoft.com/office/drawing/2014/main" id="{6CA8E17F-C319-A34F-6752-7B5DE86E6D52}"/>
              </a:ext>
            </a:extLst>
          </p:cNvPr>
          <p:cNvSpPr/>
          <p:nvPr/>
        </p:nvSpPr>
        <p:spPr>
          <a:xfrm>
            <a:off x="1170217" y="3526825"/>
            <a:ext cx="218239" cy="445697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7" name="箭號: 向右 386">
            <a:extLst>
              <a:ext uri="{FF2B5EF4-FFF2-40B4-BE49-F238E27FC236}">
                <a16:creationId xmlns:a16="http://schemas.microsoft.com/office/drawing/2014/main" id="{968E0894-2649-7100-6E9A-6DF9A3CFC08D}"/>
              </a:ext>
            </a:extLst>
          </p:cNvPr>
          <p:cNvSpPr/>
          <p:nvPr/>
        </p:nvSpPr>
        <p:spPr>
          <a:xfrm>
            <a:off x="4840746" y="3526825"/>
            <a:ext cx="218239" cy="445697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2" name="文字方塊 391">
            <a:extLst>
              <a:ext uri="{FF2B5EF4-FFF2-40B4-BE49-F238E27FC236}">
                <a16:creationId xmlns:a16="http://schemas.microsoft.com/office/drawing/2014/main" id="{44DC8A23-AF80-6EBA-3D96-9C714F5902F6}"/>
              </a:ext>
            </a:extLst>
          </p:cNvPr>
          <p:cNvSpPr txBox="1"/>
          <p:nvPr/>
        </p:nvSpPr>
        <p:spPr>
          <a:xfrm>
            <a:off x="4446209" y="31476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1200" dirty="0">
                <a:solidFill>
                  <a:srgbClr val="000000"/>
                </a:solidFill>
                <a:latin typeface="+mn-ea"/>
                <a:cs typeface="Meiryo" charset="-128"/>
              </a:rPr>
              <a:t>合紙</a:t>
            </a:r>
          </a:p>
        </p:txBody>
      </p:sp>
      <p:cxnSp>
        <p:nvCxnSpPr>
          <p:cNvPr id="394" name="直線接點 393">
            <a:extLst>
              <a:ext uri="{FF2B5EF4-FFF2-40B4-BE49-F238E27FC236}">
                <a16:creationId xmlns:a16="http://schemas.microsoft.com/office/drawing/2014/main" id="{80222482-18C1-2C81-8DFE-1A73D203D81A}"/>
              </a:ext>
            </a:extLst>
          </p:cNvPr>
          <p:cNvCxnSpPr>
            <a:cxnSpLocks/>
          </p:cNvCxnSpPr>
          <p:nvPr/>
        </p:nvCxnSpPr>
        <p:spPr>
          <a:xfrm flipH="1" flipV="1">
            <a:off x="4323256" y="3283420"/>
            <a:ext cx="153129" cy="14229"/>
          </a:xfrm>
          <a:prstGeom prst="line">
            <a:avLst/>
          </a:prstGeom>
          <a:ln w="9525">
            <a:solidFill>
              <a:srgbClr val="3234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單箭頭接點 397">
            <a:extLst>
              <a:ext uri="{FF2B5EF4-FFF2-40B4-BE49-F238E27FC236}">
                <a16:creationId xmlns:a16="http://schemas.microsoft.com/office/drawing/2014/main" id="{E2D9CA72-4574-3DA5-5BBF-41A88214AC30}"/>
              </a:ext>
            </a:extLst>
          </p:cNvPr>
          <p:cNvCxnSpPr>
            <a:cxnSpLocks/>
          </p:cNvCxnSpPr>
          <p:nvPr/>
        </p:nvCxnSpPr>
        <p:spPr>
          <a:xfrm flipH="1">
            <a:off x="4165632" y="3440552"/>
            <a:ext cx="148478" cy="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單箭頭接點 400">
            <a:extLst>
              <a:ext uri="{FF2B5EF4-FFF2-40B4-BE49-F238E27FC236}">
                <a16:creationId xmlns:a16="http://schemas.microsoft.com/office/drawing/2014/main" id="{87122A9C-C97B-CF04-ED1D-B6219EECE6A4}"/>
              </a:ext>
            </a:extLst>
          </p:cNvPr>
          <p:cNvCxnSpPr>
            <a:cxnSpLocks/>
          </p:cNvCxnSpPr>
          <p:nvPr/>
        </p:nvCxnSpPr>
        <p:spPr>
          <a:xfrm flipH="1">
            <a:off x="4153250" y="3321046"/>
            <a:ext cx="148478" cy="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文字方塊 402">
            <a:extLst>
              <a:ext uri="{FF2B5EF4-FFF2-40B4-BE49-F238E27FC236}">
                <a16:creationId xmlns:a16="http://schemas.microsoft.com/office/drawing/2014/main" id="{0A1FF0A6-F7B5-D19D-126A-2D69173B33C2}"/>
              </a:ext>
            </a:extLst>
          </p:cNvPr>
          <p:cNvSpPr txBox="1"/>
          <p:nvPr/>
        </p:nvSpPr>
        <p:spPr>
          <a:xfrm>
            <a:off x="3734107" y="2747389"/>
            <a:ext cx="1266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蓋上合紙</a:t>
            </a:r>
            <a:endParaRPr lang="zh-TW" altLang="en-US" dirty="0"/>
          </a:p>
        </p:txBody>
      </p:sp>
      <p:sp>
        <p:nvSpPr>
          <p:cNvPr id="405" name="手繪多邊形: 圖案 404">
            <a:extLst>
              <a:ext uri="{FF2B5EF4-FFF2-40B4-BE49-F238E27FC236}">
                <a16:creationId xmlns:a16="http://schemas.microsoft.com/office/drawing/2014/main" id="{9AADD63C-9096-4825-A953-03C96878437D}"/>
              </a:ext>
            </a:extLst>
          </p:cNvPr>
          <p:cNvSpPr/>
          <p:nvPr/>
        </p:nvSpPr>
        <p:spPr>
          <a:xfrm>
            <a:off x="4346157" y="3726575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6" name="手繪多邊形: 圖案 405">
            <a:extLst>
              <a:ext uri="{FF2B5EF4-FFF2-40B4-BE49-F238E27FC236}">
                <a16:creationId xmlns:a16="http://schemas.microsoft.com/office/drawing/2014/main" id="{BDAB81E7-A227-DB13-D5BF-46219C51FCEF}"/>
              </a:ext>
            </a:extLst>
          </p:cNvPr>
          <p:cNvSpPr/>
          <p:nvPr/>
        </p:nvSpPr>
        <p:spPr>
          <a:xfrm>
            <a:off x="4356277" y="3859937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7" name="手繪多邊形: 圖案 406">
            <a:extLst>
              <a:ext uri="{FF2B5EF4-FFF2-40B4-BE49-F238E27FC236}">
                <a16:creationId xmlns:a16="http://schemas.microsoft.com/office/drawing/2014/main" id="{C53DF919-4F38-29D6-724D-8B83BC8D1C85}"/>
              </a:ext>
            </a:extLst>
          </p:cNvPr>
          <p:cNvSpPr/>
          <p:nvPr/>
        </p:nvSpPr>
        <p:spPr>
          <a:xfrm>
            <a:off x="4372546" y="3978913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8" name="手繪多邊形: 圖案 407">
            <a:extLst>
              <a:ext uri="{FF2B5EF4-FFF2-40B4-BE49-F238E27FC236}">
                <a16:creationId xmlns:a16="http://schemas.microsoft.com/office/drawing/2014/main" id="{4B0FD070-2893-C4D2-8CB5-14DAA62F0851}"/>
              </a:ext>
            </a:extLst>
          </p:cNvPr>
          <p:cNvSpPr/>
          <p:nvPr/>
        </p:nvSpPr>
        <p:spPr>
          <a:xfrm>
            <a:off x="4379287" y="4077125"/>
            <a:ext cx="45720" cy="45720"/>
          </a:xfrm>
          <a:custGeom>
            <a:avLst/>
            <a:gdLst>
              <a:gd name="connsiteX0" fmla="*/ 14287 w 28972"/>
              <a:gd name="connsiteY0" fmla="*/ 0 h 62775"/>
              <a:gd name="connsiteX1" fmla="*/ 14287 w 28972"/>
              <a:gd name="connsiteY1" fmla="*/ 0 h 62775"/>
              <a:gd name="connsiteX2" fmla="*/ 28575 w 28972"/>
              <a:gd name="connsiteY2" fmla="*/ 52388 h 62775"/>
              <a:gd name="connsiteX3" fmla="*/ 4762 w 28972"/>
              <a:gd name="connsiteY3" fmla="*/ 61913 h 62775"/>
              <a:gd name="connsiteX4" fmla="*/ 0 w 28972"/>
              <a:gd name="connsiteY4" fmla="*/ 42863 h 62775"/>
              <a:gd name="connsiteX5" fmla="*/ 14287 w 28972"/>
              <a:gd name="connsiteY5" fmla="*/ 0 h 6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72" h="62775">
                <a:moveTo>
                  <a:pt x="14287" y="0"/>
                </a:moveTo>
                <a:lnTo>
                  <a:pt x="14287" y="0"/>
                </a:lnTo>
                <a:cubicBezTo>
                  <a:pt x="19050" y="17463"/>
                  <a:pt x="31327" y="34498"/>
                  <a:pt x="28575" y="52388"/>
                </a:cubicBezTo>
                <a:cubicBezTo>
                  <a:pt x="27275" y="60838"/>
                  <a:pt x="12872" y="64616"/>
                  <a:pt x="4762" y="61913"/>
                </a:cubicBezTo>
                <a:cubicBezTo>
                  <a:pt x="-1448" y="59843"/>
                  <a:pt x="1587" y="49213"/>
                  <a:pt x="0" y="42863"/>
                </a:cubicBezTo>
                <a:cubicBezTo>
                  <a:pt x="16532" y="26330"/>
                  <a:pt x="11906" y="7144"/>
                  <a:pt x="142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9" name="矩形: 圓角 408">
            <a:extLst>
              <a:ext uri="{FF2B5EF4-FFF2-40B4-BE49-F238E27FC236}">
                <a16:creationId xmlns:a16="http://schemas.microsoft.com/office/drawing/2014/main" id="{ACA32E16-BB99-1B1E-22DD-56EBD0F708E2}"/>
              </a:ext>
            </a:extLst>
          </p:cNvPr>
          <p:cNvSpPr/>
          <p:nvPr/>
        </p:nvSpPr>
        <p:spPr>
          <a:xfrm>
            <a:off x="4294098" y="3623871"/>
            <a:ext cx="354867" cy="59809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0" name="文字方塊 409">
            <a:extLst>
              <a:ext uri="{FF2B5EF4-FFF2-40B4-BE49-F238E27FC236}">
                <a16:creationId xmlns:a16="http://schemas.microsoft.com/office/drawing/2014/main" id="{E423E5E7-B53A-6660-BB07-588ECE0E21FD}"/>
              </a:ext>
            </a:extLst>
          </p:cNvPr>
          <p:cNvSpPr txBox="1"/>
          <p:nvPr/>
        </p:nvSpPr>
        <p:spPr>
          <a:xfrm>
            <a:off x="4345262" y="3624272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zh-TW" altLang="en-US" sz="1200" b="1" dirty="0">
                <a:solidFill>
                  <a:srgbClr val="FF0000"/>
                </a:solidFill>
                <a:latin typeface="+mn-ea"/>
                <a:cs typeface="Meiryo" charset="-128"/>
              </a:rPr>
              <a:t>污殘留</a:t>
            </a:r>
          </a:p>
        </p:txBody>
      </p:sp>
      <p:pic>
        <p:nvPicPr>
          <p:cNvPr id="413" name="Image 5" descr="Image 5">
            <a:extLst>
              <a:ext uri="{FF2B5EF4-FFF2-40B4-BE49-F238E27FC236}">
                <a16:creationId xmlns:a16="http://schemas.microsoft.com/office/drawing/2014/main" id="{00000000-0008-0000-0000-00001C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48" y="3123009"/>
            <a:ext cx="1699675" cy="1517503"/>
          </a:xfrm>
          <a:prstGeom prst="rect">
            <a:avLst/>
          </a:prstGeom>
        </p:spPr>
      </p:pic>
      <p:pic>
        <p:nvPicPr>
          <p:cNvPr id="417" name="Image 3" descr="Image 3">
            <a:extLst>
              <a:ext uri="{FF2B5EF4-FFF2-40B4-BE49-F238E27FC236}">
                <a16:creationId xmlns:a16="http://schemas.microsoft.com/office/drawing/2014/main" id="{00000000-0008-0000-0000-000022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080" y="3123009"/>
            <a:ext cx="1699675" cy="1517503"/>
          </a:xfrm>
          <a:prstGeom prst="rect">
            <a:avLst/>
          </a:prstGeom>
        </p:spPr>
      </p:pic>
      <p:sp>
        <p:nvSpPr>
          <p:cNvPr id="418" name="矩形: 圓角 417">
            <a:extLst>
              <a:ext uri="{FF2B5EF4-FFF2-40B4-BE49-F238E27FC236}">
                <a16:creationId xmlns:a16="http://schemas.microsoft.com/office/drawing/2014/main" id="{3E483887-90A7-E773-9732-C5F7FE98A52B}"/>
              </a:ext>
            </a:extLst>
          </p:cNvPr>
          <p:cNvSpPr/>
          <p:nvPr/>
        </p:nvSpPr>
        <p:spPr>
          <a:xfrm>
            <a:off x="6446243" y="2762217"/>
            <a:ext cx="601417" cy="1951788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洗淨後</a:t>
            </a:r>
          </a:p>
        </p:txBody>
      </p:sp>
      <p:sp>
        <p:nvSpPr>
          <p:cNvPr id="419" name="矩形: 圓角 418">
            <a:extLst>
              <a:ext uri="{FF2B5EF4-FFF2-40B4-BE49-F238E27FC236}">
                <a16:creationId xmlns:a16="http://schemas.microsoft.com/office/drawing/2014/main" id="{349386A2-F0BF-175F-763B-9A1DC932124B}"/>
              </a:ext>
            </a:extLst>
          </p:cNvPr>
          <p:cNvSpPr/>
          <p:nvPr/>
        </p:nvSpPr>
        <p:spPr>
          <a:xfrm>
            <a:off x="11107143" y="2762217"/>
            <a:ext cx="601417" cy="1951313"/>
          </a:xfrm>
          <a:prstGeom prst="roundRect">
            <a:avLst/>
          </a:prstGeom>
          <a:solidFill>
            <a:srgbClr val="32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收率檢查</a:t>
            </a:r>
          </a:p>
        </p:txBody>
      </p:sp>
      <p:sp>
        <p:nvSpPr>
          <p:cNvPr id="420" name="箭號: 向右 419">
            <a:extLst>
              <a:ext uri="{FF2B5EF4-FFF2-40B4-BE49-F238E27FC236}">
                <a16:creationId xmlns:a16="http://schemas.microsoft.com/office/drawing/2014/main" id="{6B2E39C7-17E7-81E8-DF14-0790E2193B48}"/>
              </a:ext>
            </a:extLst>
          </p:cNvPr>
          <p:cNvSpPr/>
          <p:nvPr/>
        </p:nvSpPr>
        <p:spPr>
          <a:xfrm>
            <a:off x="7082245" y="3515024"/>
            <a:ext cx="218239" cy="445697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1" name="箭號: 向右 420">
            <a:extLst>
              <a:ext uri="{FF2B5EF4-FFF2-40B4-BE49-F238E27FC236}">
                <a16:creationId xmlns:a16="http://schemas.microsoft.com/office/drawing/2014/main" id="{F3AE529C-5315-9769-26DF-755BF2A54282}"/>
              </a:ext>
            </a:extLst>
          </p:cNvPr>
          <p:cNvSpPr/>
          <p:nvPr/>
        </p:nvSpPr>
        <p:spPr>
          <a:xfrm>
            <a:off x="10854329" y="3515023"/>
            <a:ext cx="218239" cy="445697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2" name="文字方塊 421">
            <a:extLst>
              <a:ext uri="{FF2B5EF4-FFF2-40B4-BE49-F238E27FC236}">
                <a16:creationId xmlns:a16="http://schemas.microsoft.com/office/drawing/2014/main" id="{B8510266-3C14-099C-3D09-DB5FFF93CF34}"/>
              </a:ext>
            </a:extLst>
          </p:cNvPr>
          <p:cNvSpPr txBox="1"/>
          <p:nvPr/>
        </p:nvSpPr>
        <p:spPr>
          <a:xfrm>
            <a:off x="8051025" y="2747389"/>
            <a:ext cx="22547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直接放置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P.P.BOX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內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24" name="文字方塊 423">
            <a:extLst>
              <a:ext uri="{FF2B5EF4-FFF2-40B4-BE49-F238E27FC236}">
                <a16:creationId xmlns:a16="http://schemas.microsoft.com/office/drawing/2014/main" id="{CA370DF2-1B73-ED93-4B87-EA05039D7A22}"/>
              </a:ext>
            </a:extLst>
          </p:cNvPr>
          <p:cNvSpPr txBox="1"/>
          <p:nvPr/>
        </p:nvSpPr>
        <p:spPr>
          <a:xfrm>
            <a:off x="7458399" y="4945281"/>
            <a:ext cx="3238006" cy="830997"/>
          </a:xfrm>
          <a:prstGeom prst="rect">
            <a:avLst/>
          </a:prstGeom>
          <a:solidFill>
            <a:srgbClr val="FFFF00"/>
          </a:solidFill>
          <a:ln w="28575">
            <a:solidFill>
              <a:srgbClr val="3234FF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3234FF"/>
                </a:solidFill>
                <a:latin typeface="+mn-ea"/>
              </a:rPr>
              <a:t>經由洗淨機洗淨後，無接觸外亂，避免被汙染</a:t>
            </a:r>
            <a:endParaRPr lang="en-US" altLang="zh-TW" sz="2400" b="1" dirty="0">
              <a:solidFill>
                <a:srgbClr val="3234FF"/>
              </a:solidFill>
              <a:latin typeface="+mn-ea"/>
            </a:endParaRPr>
          </a:p>
        </p:txBody>
      </p:sp>
      <p:sp>
        <p:nvSpPr>
          <p:cNvPr id="3" name="テキスト ボックス 15">
            <a:extLst>
              <a:ext uri="{FF2B5EF4-FFF2-40B4-BE49-F238E27FC236}">
                <a16:creationId xmlns:a16="http://schemas.microsoft.com/office/drawing/2014/main" id="{F64325E1-B7CA-C597-E3DA-ABECE69DF5E4}"/>
              </a:ext>
            </a:extLst>
          </p:cNvPr>
          <p:cNvSpPr txBox="1"/>
          <p:nvPr/>
        </p:nvSpPr>
        <p:spPr>
          <a:xfrm>
            <a:off x="245000" y="859676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■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洗淨機：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避免玻璃表面不乾淨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(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外亂欠點發生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)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影響收率人員判定造成見逃情況發生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800AB1-71B7-CC1B-61A6-DD8367E5B2FE}"/>
              </a:ext>
            </a:extLst>
          </p:cNvPr>
          <p:cNvSpPr/>
          <p:nvPr/>
        </p:nvSpPr>
        <p:spPr>
          <a:xfrm>
            <a:off x="351111" y="1280639"/>
            <a:ext cx="6468437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</a:rPr>
              <a:t>●</a:t>
            </a:r>
            <a:r>
              <a:rPr lang="zh-TW" altLang="en-US" b="1" dirty="0">
                <a:solidFill>
                  <a:srgbClr val="000000"/>
                </a:solidFill>
              </a:rPr>
              <a:t> </a:t>
            </a:r>
            <a:r>
              <a:rPr lang="zh-TW" altLang="en-US" b="1" u="sng" dirty="0">
                <a:solidFill>
                  <a:srgbClr val="FF0000"/>
                </a:solidFill>
              </a:rPr>
              <a:t>問題點</a:t>
            </a:r>
            <a:r>
              <a:rPr lang="zh-TW" altLang="en-US" b="1" dirty="0">
                <a:solidFill>
                  <a:srgbClr val="FF0000"/>
                </a:solidFill>
              </a:rPr>
              <a:t> ②</a:t>
            </a:r>
            <a:r>
              <a:rPr lang="zh-TW" altLang="en-US" b="1" dirty="0">
                <a:solidFill>
                  <a:srgbClr val="000000"/>
                </a:solidFill>
              </a:rPr>
              <a:t>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洗淨後的手法、過程中，是否有外亂因素存在？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652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585497-4F17-3A0A-D001-DC936B00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zh-TW" sz="2800" dirty="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収率検査の汚染防止対策</a:t>
            </a:r>
            <a:endParaRPr lang="zh-TW" altLang="en-US" sz="54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37A737-D294-4AE1-AD7E-C351B84B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22</a:t>
            </a:fld>
            <a:endParaRPr lang="ja-JP" altLang="en-US">
              <a:latin typeface="+mn-ea"/>
              <a:ea typeface="+mn-ea"/>
            </a:endParaRPr>
          </a:p>
        </p:txBody>
      </p:sp>
      <p:sp>
        <p:nvSpPr>
          <p:cNvPr id="8" name="テキスト ボックス 15">
            <a:extLst>
              <a:ext uri="{FF2B5EF4-FFF2-40B4-BE49-F238E27FC236}">
                <a16:creationId xmlns:a16="http://schemas.microsoft.com/office/drawing/2014/main" id="{F808FF83-9701-319D-9218-04A15869C1FB}"/>
              </a:ext>
            </a:extLst>
          </p:cNvPr>
          <p:cNvSpPr txBox="1"/>
          <p:nvPr/>
        </p:nvSpPr>
        <p:spPr>
          <a:xfrm>
            <a:off x="245000" y="859676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※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洗淨機：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避免玻璃表面不乾淨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(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外亂欠點發生</a:t>
            </a:r>
            <a:r>
              <a:rPr kumimoji="1" lang="en-US" altLang="zh-TW" sz="2400" b="1" dirty="0">
                <a:solidFill>
                  <a:srgbClr val="000000"/>
                </a:solidFill>
                <a:latin typeface="+mn-ea"/>
                <a:cs typeface="Meiryo" charset="-128"/>
              </a:rPr>
              <a:t>)</a:t>
            </a:r>
            <a:r>
              <a:rPr kumimoji="1" lang="zh-TW" altLang="en-US" sz="2400" b="1" dirty="0">
                <a:solidFill>
                  <a:srgbClr val="000000"/>
                </a:solidFill>
                <a:latin typeface="+mn-ea"/>
                <a:cs typeface="Meiryo" charset="-128"/>
              </a:rPr>
              <a:t>影響收率人員判定造成見逃情況發生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7FC137-F4AF-4AB7-DBEB-EA24150577BE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n w="12700">
                  <a:solidFill>
                    <a:schemeClr val="bg1"/>
                  </a:solidFill>
                </a:ln>
              </a:rPr>
              <a:t>②</a:t>
            </a:r>
            <a:r>
              <a:rPr lang="zh-TW" altLang="en-US" sz="2400" b="1" dirty="0"/>
              <a:t>：洗淨後放置、運送過程中，外亂因素造成的汙染！</a:t>
            </a:r>
          </a:p>
        </p:txBody>
      </p:sp>
      <p:sp>
        <p:nvSpPr>
          <p:cNvPr id="7" name="正方形/長方形 18">
            <a:extLst>
              <a:ext uri="{FF2B5EF4-FFF2-40B4-BE49-F238E27FC236}">
                <a16:creationId xmlns:a16="http://schemas.microsoft.com/office/drawing/2014/main" id="{DEE6CFCE-EBD0-156A-6D50-8DC0BAD833EE}"/>
              </a:ext>
            </a:extLst>
          </p:cNvPr>
          <p:cNvSpPr/>
          <p:nvPr/>
        </p:nvSpPr>
        <p:spPr>
          <a:xfrm>
            <a:off x="257459" y="1252797"/>
            <a:ext cx="11849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n-ea"/>
              </a:rPr>
              <a:t>◆ 現況：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E18348-6C93-0F30-0496-D48DAA84B12A}"/>
              </a:ext>
            </a:extLst>
          </p:cNvPr>
          <p:cNvSpPr/>
          <p:nvPr/>
        </p:nvSpPr>
        <p:spPr>
          <a:xfrm>
            <a:off x="370130" y="3463662"/>
            <a:ext cx="5801588" cy="64633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</a:rPr>
              <a:t>洗淨過程中，樣本可能受到汙染，</a:t>
            </a:r>
            <a:endParaRPr lang="en-US" altLang="zh-TW" b="1" dirty="0">
              <a:solidFill>
                <a:srgbClr val="000000"/>
              </a:solidFill>
            </a:endParaRPr>
          </a:p>
          <a:p>
            <a:r>
              <a:rPr lang="zh-TW" altLang="en-US" b="1" dirty="0">
                <a:solidFill>
                  <a:srgbClr val="000000"/>
                </a:solidFill>
              </a:rPr>
              <a:t>      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→洗淨後，收率檢查樣本不乾淨而造成欠點見逃！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C7DD893B-AF65-9FAD-90E5-89482029CBD4}"/>
              </a:ext>
            </a:extLst>
          </p:cNvPr>
          <p:cNvGrpSpPr/>
          <p:nvPr/>
        </p:nvGrpSpPr>
        <p:grpSpPr>
          <a:xfrm>
            <a:off x="566907" y="1641124"/>
            <a:ext cx="3231474" cy="1600230"/>
            <a:chOff x="751366" y="1778022"/>
            <a:chExt cx="4569191" cy="2262670"/>
          </a:xfrm>
        </p:grpSpPr>
        <p:pic>
          <p:nvPicPr>
            <p:cNvPr id="20" name="Image 12" descr="Image 12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42171" y="1839391"/>
              <a:ext cx="4478386" cy="2201301"/>
            </a:xfrm>
            <a:prstGeom prst="rect">
              <a:avLst/>
            </a:prstGeom>
          </p:spPr>
        </p:pic>
        <p:sp>
          <p:nvSpPr>
            <p:cNvPr id="21" name="正方形/長方形 18">
              <a:extLst>
                <a:ext uri="{FF2B5EF4-FFF2-40B4-BE49-F238E27FC236}">
                  <a16:creationId xmlns:a16="http://schemas.microsoft.com/office/drawing/2014/main" id="{20839E86-C2BC-7079-5A94-919EAC6743C7}"/>
                </a:ext>
              </a:extLst>
            </p:cNvPr>
            <p:cNvSpPr/>
            <p:nvPr/>
          </p:nvSpPr>
          <p:spPr>
            <a:xfrm>
              <a:off x="751366" y="1784799"/>
              <a:ext cx="1297968" cy="754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檢查樣本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投入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5" name="正方形/長方形 18">
              <a:extLst>
                <a:ext uri="{FF2B5EF4-FFF2-40B4-BE49-F238E27FC236}">
                  <a16:creationId xmlns:a16="http://schemas.microsoft.com/office/drawing/2014/main" id="{F25C91A7-B767-396C-96FA-171ABE78BEC9}"/>
                </a:ext>
              </a:extLst>
            </p:cNvPr>
            <p:cNvSpPr/>
            <p:nvPr/>
          </p:nvSpPr>
          <p:spPr>
            <a:xfrm>
              <a:off x="4017276" y="1778022"/>
              <a:ext cx="1302106" cy="754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檢查樣本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  <a:p>
              <a:r>
                <a:rPr lang="zh-TW" altLang="en-US" sz="16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      取外</a:t>
              </a:r>
              <a:endParaRPr lang="en-US" altLang="zh-TW" sz="16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1BE76CF-05B9-773E-DC4D-6961D1BB2251}"/>
                </a:ext>
              </a:extLst>
            </p:cNvPr>
            <p:cNvSpPr/>
            <p:nvPr/>
          </p:nvSpPr>
          <p:spPr>
            <a:xfrm>
              <a:off x="1457738" y="2537757"/>
              <a:ext cx="3189044" cy="1214936"/>
            </a:xfrm>
            <a:prstGeom prst="roundRect">
              <a:avLst>
                <a:gd name="adj" fmla="val 6858"/>
              </a:avLst>
            </a:prstGeom>
            <a:noFill/>
            <a:ln w="28575" cap="rnd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正方形/長方形 18">
              <a:extLst>
                <a:ext uri="{FF2B5EF4-FFF2-40B4-BE49-F238E27FC236}">
                  <a16:creationId xmlns:a16="http://schemas.microsoft.com/office/drawing/2014/main" id="{DCF1B710-9A8A-7AB1-BB60-C1BCA09E4C2A}"/>
                </a:ext>
              </a:extLst>
            </p:cNvPr>
            <p:cNvSpPr/>
            <p:nvPr/>
          </p:nvSpPr>
          <p:spPr>
            <a:xfrm>
              <a:off x="2571293" y="2437309"/>
              <a:ext cx="1231744" cy="5165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0000"/>
                      </a:srgbClr>
                    </a:outerShdw>
                  </a:effectLst>
                  <a:latin typeface="+mn-ea"/>
                </a:rPr>
                <a:t>洗淨機</a:t>
              </a:r>
              <a:endParaRPr lang="en-US" altLang="zh-TW" sz="2000" b="1" dirty="0">
                <a:solidFill>
                  <a:srgbClr val="FFFF00"/>
                </a:solidFill>
                <a:effectLst>
                  <a:outerShdw blurRad="12700" dist="38100" dir="2700000" algn="tl" rotWithShape="0">
                    <a:srgbClr val="FF0000">
                      <a:alpha val="9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3B004D0E-77C8-F378-09E0-492A06450E8F}"/>
                </a:ext>
              </a:extLst>
            </p:cNvPr>
            <p:cNvSpPr/>
            <p:nvPr/>
          </p:nvSpPr>
          <p:spPr>
            <a:xfrm>
              <a:off x="832547" y="2864403"/>
              <a:ext cx="604963" cy="143708"/>
            </a:xfrm>
            <a:prstGeom prst="parallelogram">
              <a:avLst>
                <a:gd name="adj" fmla="val 99093"/>
              </a:avLst>
            </a:prstGeom>
            <a:solidFill>
              <a:srgbClr val="00B0F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A54E8DC5-DBDE-6FD3-DFA6-7D741B6C78B0}"/>
                </a:ext>
              </a:extLst>
            </p:cNvPr>
            <p:cNvSpPr/>
            <p:nvPr/>
          </p:nvSpPr>
          <p:spPr>
            <a:xfrm flipH="1">
              <a:off x="4726512" y="2959000"/>
              <a:ext cx="591701" cy="139097"/>
            </a:xfrm>
            <a:prstGeom prst="parallelogram">
              <a:avLst>
                <a:gd name="adj" fmla="val 99093"/>
              </a:avLst>
            </a:prstGeom>
            <a:solidFill>
              <a:srgbClr val="00B0F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箭號: 有線條的向右箭號 30">
              <a:extLst>
                <a:ext uri="{FF2B5EF4-FFF2-40B4-BE49-F238E27FC236}">
                  <a16:creationId xmlns:a16="http://schemas.microsoft.com/office/drawing/2014/main" id="{8400037A-2E14-EEE8-9FAA-D92259890C87}"/>
                </a:ext>
              </a:extLst>
            </p:cNvPr>
            <p:cNvSpPr/>
            <p:nvPr/>
          </p:nvSpPr>
          <p:spPr>
            <a:xfrm>
              <a:off x="1048420" y="2558493"/>
              <a:ext cx="359609" cy="239879"/>
            </a:xfrm>
            <a:prstGeom prst="stripedRightArrow">
              <a:avLst>
                <a:gd name="adj1" fmla="val 50000"/>
                <a:gd name="adj2" fmla="val 86730"/>
              </a:avLst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箭號: 有線條的向右箭號 64">
              <a:extLst>
                <a:ext uri="{FF2B5EF4-FFF2-40B4-BE49-F238E27FC236}">
                  <a16:creationId xmlns:a16="http://schemas.microsoft.com/office/drawing/2014/main" id="{1106A26C-F3FD-707E-69BE-A1305A194D79}"/>
                </a:ext>
              </a:extLst>
            </p:cNvPr>
            <p:cNvSpPr/>
            <p:nvPr/>
          </p:nvSpPr>
          <p:spPr>
            <a:xfrm>
              <a:off x="4840227" y="2639267"/>
              <a:ext cx="359609" cy="239879"/>
            </a:xfrm>
            <a:prstGeom prst="stripedRightArrow">
              <a:avLst>
                <a:gd name="adj1" fmla="val 50000"/>
                <a:gd name="adj2" fmla="val 86730"/>
              </a:avLst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正方形/長方形 18">
            <a:extLst>
              <a:ext uri="{FF2B5EF4-FFF2-40B4-BE49-F238E27FC236}">
                <a16:creationId xmlns:a16="http://schemas.microsoft.com/office/drawing/2014/main" id="{5D9A8C90-7480-C68E-E0B1-F6502747D61D}"/>
              </a:ext>
            </a:extLst>
          </p:cNvPr>
          <p:cNvSpPr/>
          <p:nvPr/>
        </p:nvSpPr>
        <p:spPr>
          <a:xfrm>
            <a:off x="1477212" y="1403708"/>
            <a:ext cx="147508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000000"/>
                </a:solidFill>
                <a:latin typeface="+mn-ea"/>
              </a:rPr>
              <a:t>▼</a:t>
            </a:r>
            <a:r>
              <a:rPr lang="zh-TW" altLang="en-US" sz="1400" b="1" dirty="0">
                <a:solidFill>
                  <a:srgbClr val="000000"/>
                </a:solidFill>
                <a:latin typeface="+mn-ea"/>
              </a:rPr>
              <a:t> 收率樣本洗淨</a:t>
            </a:r>
            <a:endParaRPr lang="en-US" altLang="zh-TW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正方形/長方形 18">
            <a:extLst>
              <a:ext uri="{FF2B5EF4-FFF2-40B4-BE49-F238E27FC236}">
                <a16:creationId xmlns:a16="http://schemas.microsoft.com/office/drawing/2014/main" id="{677BEC16-8B34-1BEC-04D5-379E16FF71E0}"/>
              </a:ext>
            </a:extLst>
          </p:cNvPr>
          <p:cNvSpPr/>
          <p:nvPr/>
        </p:nvSpPr>
        <p:spPr>
          <a:xfrm>
            <a:off x="385803" y="4345847"/>
            <a:ext cx="127951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+mn-ea"/>
              </a:rPr>
              <a:t>● 問題點：</a:t>
            </a:r>
            <a:endParaRPr lang="en-US" altLang="zh-TW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8" name="正方形/長方形 18">
            <a:extLst>
              <a:ext uri="{FF2B5EF4-FFF2-40B4-BE49-F238E27FC236}">
                <a16:creationId xmlns:a16="http://schemas.microsoft.com/office/drawing/2014/main" id="{D3B375A9-1BE3-96FC-B3B0-6AEAC3EDFA30}"/>
              </a:ext>
            </a:extLst>
          </p:cNvPr>
          <p:cNvSpPr/>
          <p:nvPr/>
        </p:nvSpPr>
        <p:spPr>
          <a:xfrm>
            <a:off x="463623" y="4786245"/>
            <a:ext cx="517802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◎ </a:t>
            </a:r>
            <a:r>
              <a:rPr lang="zh-TW" altLang="en-US" sz="1600" b="1" dirty="0">
                <a:solidFill>
                  <a:srgbClr val="FF0000"/>
                </a:solidFill>
                <a:latin typeface="Meiryo UI (本文)"/>
              </a:rPr>
              <a:t>洗淨機沒有定常保養機制</a:t>
            </a:r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→污垢累積→洗淨能力下降</a:t>
            </a:r>
            <a:endParaRPr lang="en-US" altLang="zh-TW" sz="1600" b="1" dirty="0">
              <a:solidFill>
                <a:srgbClr val="000000"/>
              </a:solidFill>
              <a:latin typeface="Meiryo UI (本文)"/>
            </a:endParaRPr>
          </a:p>
        </p:txBody>
      </p:sp>
      <p:sp>
        <p:nvSpPr>
          <p:cNvPr id="108" name="正方形/長方形 18">
            <a:extLst>
              <a:ext uri="{FF2B5EF4-FFF2-40B4-BE49-F238E27FC236}">
                <a16:creationId xmlns:a16="http://schemas.microsoft.com/office/drawing/2014/main" id="{2F52ACC8-4F97-B024-13BB-ACFFADF8456A}"/>
              </a:ext>
            </a:extLst>
          </p:cNvPr>
          <p:cNvSpPr/>
          <p:nvPr/>
        </p:nvSpPr>
        <p:spPr>
          <a:xfrm>
            <a:off x="6562295" y="1576967"/>
            <a:ext cx="3873176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● </a:t>
            </a:r>
            <a:r>
              <a:rPr lang="zh-TW" altLang="en-US" sz="1700" b="1" dirty="0">
                <a:solidFill>
                  <a:srgbClr val="0000FF"/>
                </a:solidFill>
                <a:highlight>
                  <a:srgbClr val="FFFF00"/>
                </a:highlight>
                <a:latin typeface="Meiryo UI (本文)"/>
              </a:rPr>
              <a:t>制定洗淨機各部品保養、更換週期！</a:t>
            </a:r>
            <a:endParaRPr lang="en-US" altLang="zh-TW" sz="1700" b="1" dirty="0">
              <a:solidFill>
                <a:srgbClr val="0000FF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D5BB20CF-D40F-FF77-CA4E-303104E02210}"/>
              </a:ext>
            </a:extLst>
          </p:cNvPr>
          <p:cNvGrpSpPr/>
          <p:nvPr/>
        </p:nvGrpSpPr>
        <p:grpSpPr>
          <a:xfrm>
            <a:off x="6666710" y="2019869"/>
            <a:ext cx="5248901" cy="1064676"/>
            <a:chOff x="745177" y="4749723"/>
            <a:chExt cx="4914116" cy="996769"/>
          </a:xfrm>
        </p:grpSpPr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66CD39C9-B1DE-E495-1BF8-90401BFCD379}"/>
                </a:ext>
              </a:extLst>
            </p:cNvPr>
            <p:cNvGrpSpPr/>
            <p:nvPr/>
          </p:nvGrpSpPr>
          <p:grpSpPr>
            <a:xfrm>
              <a:off x="2635773" y="4749723"/>
              <a:ext cx="1709630" cy="996769"/>
              <a:chOff x="905337" y="4801479"/>
              <a:chExt cx="1709630" cy="996769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170FF65-AF36-32B0-6182-6E79C29CE91B}"/>
                  </a:ext>
                </a:extLst>
              </p:cNvPr>
              <p:cNvSpPr/>
              <p:nvPr/>
            </p:nvSpPr>
            <p:spPr>
              <a:xfrm>
                <a:off x="905337" y="4801479"/>
                <a:ext cx="1709630" cy="2341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300" b="1" dirty="0"/>
                  <a:t>鼓風機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E1298CFC-0C90-8FF7-725E-BC8EC5808BF4}"/>
                  </a:ext>
                </a:extLst>
              </p:cNvPr>
              <p:cNvSpPr/>
              <p:nvPr/>
            </p:nvSpPr>
            <p:spPr>
              <a:xfrm>
                <a:off x="905337" y="5051911"/>
                <a:ext cx="518091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1300" b="1" dirty="0"/>
                  <a:t>#1</a:t>
                </a:r>
              </a:p>
              <a:p>
                <a:pPr algn="ctr"/>
                <a:r>
                  <a:rPr lang="zh-TW" altLang="en-US" sz="1300" b="1" dirty="0"/>
                  <a:t>濾網</a:t>
                </a: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AA40230-2533-CBFD-F369-1307352DFE02}"/>
                  </a:ext>
                </a:extLst>
              </p:cNvPr>
              <p:cNvSpPr/>
              <p:nvPr/>
            </p:nvSpPr>
            <p:spPr>
              <a:xfrm>
                <a:off x="1497926" y="5051911"/>
                <a:ext cx="518091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1300" b="1" dirty="0"/>
                  <a:t>#2</a:t>
                </a:r>
              </a:p>
              <a:p>
                <a:pPr algn="ctr"/>
                <a:r>
                  <a:rPr lang="zh-TW" altLang="en-US" sz="1300" b="1" dirty="0"/>
                  <a:t>濾網</a:t>
                </a: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9B45BDA-6E91-2487-08E3-2143BBEB6B35}"/>
                  </a:ext>
                </a:extLst>
              </p:cNvPr>
              <p:cNvSpPr/>
              <p:nvPr/>
            </p:nvSpPr>
            <p:spPr>
              <a:xfrm>
                <a:off x="2096876" y="5051911"/>
                <a:ext cx="518091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1300" b="1" dirty="0"/>
                  <a:t>#3</a:t>
                </a:r>
              </a:p>
              <a:p>
                <a:pPr algn="ctr"/>
                <a:r>
                  <a:rPr lang="zh-TW" altLang="en-US" sz="1300" b="1" dirty="0"/>
                  <a:t>濾網</a:t>
                </a: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8FD12842-16B0-8939-39AC-32A28F0E83C7}"/>
                  </a:ext>
                </a:extLst>
              </p:cNvPr>
              <p:cNvSpPr/>
              <p:nvPr/>
            </p:nvSpPr>
            <p:spPr>
              <a:xfrm>
                <a:off x="905337" y="5564089"/>
                <a:ext cx="1709630" cy="2341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300" b="1" dirty="0"/>
                  <a:t>更換：</a:t>
                </a:r>
                <a:r>
                  <a:rPr lang="en-US" altLang="zh-TW" sz="1300" b="1" dirty="0"/>
                  <a:t>1</a:t>
                </a:r>
                <a:r>
                  <a:rPr lang="zh-TW" altLang="en-US" sz="1300" b="1" dirty="0"/>
                  <a:t>回</a:t>
                </a:r>
                <a:r>
                  <a:rPr lang="en-US" altLang="zh-TW" sz="1300" b="1" dirty="0"/>
                  <a:t>/6</a:t>
                </a:r>
                <a:r>
                  <a:rPr lang="zh-TW" altLang="en-US" sz="1300" b="1" dirty="0"/>
                  <a:t>個月</a:t>
                </a:r>
              </a:p>
            </p:txBody>
          </p:sp>
        </p:grpSp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FFE3A5BD-A0E5-4EC3-F476-6CB8F9B07515}"/>
                </a:ext>
              </a:extLst>
            </p:cNvPr>
            <p:cNvGrpSpPr/>
            <p:nvPr/>
          </p:nvGrpSpPr>
          <p:grpSpPr>
            <a:xfrm>
              <a:off x="745177" y="4749723"/>
              <a:ext cx="1785813" cy="996769"/>
              <a:chOff x="991384" y="4801479"/>
              <a:chExt cx="1785813" cy="996769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5D32028-0ED3-FB8A-EF73-69CA8B2FA4AD}"/>
                  </a:ext>
                </a:extLst>
              </p:cNvPr>
              <p:cNvSpPr/>
              <p:nvPr/>
            </p:nvSpPr>
            <p:spPr>
              <a:xfrm>
                <a:off x="991384" y="4801479"/>
                <a:ext cx="1779481" cy="2341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300" b="1" dirty="0"/>
                  <a:t>洗淨機</a:t>
                </a: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69C17E01-7E43-7DA9-C970-75AC294EE6CD}"/>
                  </a:ext>
                </a:extLst>
              </p:cNvPr>
              <p:cNvSpPr/>
              <p:nvPr/>
            </p:nvSpPr>
            <p:spPr>
              <a:xfrm>
                <a:off x="991384" y="5051911"/>
                <a:ext cx="873958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300" b="1" dirty="0"/>
                  <a:t>直水</a:t>
                </a:r>
                <a:endParaRPr lang="en-US" altLang="zh-TW" sz="1300" b="1" dirty="0"/>
              </a:p>
              <a:p>
                <a:pPr algn="ctr"/>
                <a:r>
                  <a:rPr lang="zh-TW" altLang="en-US" sz="1300" b="1" dirty="0"/>
                  <a:t>濾心</a:t>
                </a:r>
                <a:r>
                  <a:rPr lang="en-US" altLang="zh-TW" sz="1300" b="1" dirty="0"/>
                  <a:t>A</a:t>
                </a:r>
                <a:r>
                  <a:rPr lang="zh-TW" altLang="en-US" sz="1300" b="1" dirty="0"/>
                  <a:t>、</a:t>
                </a:r>
                <a:r>
                  <a:rPr lang="en-US" altLang="zh-TW" sz="1300" b="1" dirty="0"/>
                  <a:t>B</a:t>
                </a:r>
                <a:endParaRPr lang="zh-TW" altLang="en-US" sz="1300" b="1" dirty="0"/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AF250CC-8328-B8AA-E53C-8B97CF7E30C8}"/>
                  </a:ext>
                </a:extLst>
              </p:cNvPr>
              <p:cNvSpPr/>
              <p:nvPr/>
            </p:nvSpPr>
            <p:spPr>
              <a:xfrm>
                <a:off x="991384" y="5564089"/>
                <a:ext cx="1779481" cy="2341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300" b="1" dirty="0"/>
                  <a:t>更換：</a:t>
                </a:r>
                <a:r>
                  <a:rPr lang="en-US" altLang="zh-TW" sz="1300" b="1" dirty="0">
                    <a:solidFill>
                      <a:schemeClr val="bg1"/>
                    </a:solidFill>
                  </a:rPr>
                  <a:t>1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回</a:t>
                </a:r>
                <a:r>
                  <a:rPr lang="en-US" altLang="zh-TW" sz="1300" b="1" dirty="0">
                    <a:solidFill>
                      <a:schemeClr val="bg1"/>
                    </a:solidFill>
                  </a:rPr>
                  <a:t>/2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個月</a:t>
                </a: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4312CA7-3831-434E-D9F1-2D1E757455B7}"/>
                  </a:ext>
                </a:extLst>
              </p:cNvPr>
              <p:cNvSpPr/>
              <p:nvPr/>
            </p:nvSpPr>
            <p:spPr>
              <a:xfrm>
                <a:off x="1903239" y="5051911"/>
                <a:ext cx="873958" cy="492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300" b="1" dirty="0"/>
                  <a:t>循環洗淨</a:t>
                </a:r>
                <a:endParaRPr lang="en-US" altLang="zh-TW" sz="1300" b="1" dirty="0"/>
              </a:p>
              <a:p>
                <a:pPr algn="ctr"/>
                <a:r>
                  <a:rPr lang="zh-TW" altLang="en-US" sz="1300" b="1" dirty="0"/>
                  <a:t>濾心</a:t>
                </a:r>
                <a:r>
                  <a:rPr lang="en-US" altLang="zh-TW" sz="1300" b="1" dirty="0"/>
                  <a:t>A</a:t>
                </a:r>
                <a:r>
                  <a:rPr lang="zh-TW" altLang="en-US" sz="1300" b="1" dirty="0"/>
                  <a:t>、</a:t>
                </a:r>
                <a:r>
                  <a:rPr lang="en-US" altLang="zh-TW" sz="1300" b="1" dirty="0"/>
                  <a:t>B</a:t>
                </a:r>
                <a:endParaRPr lang="zh-TW" altLang="en-US" sz="1300" b="1" dirty="0"/>
              </a:p>
            </p:txBody>
          </p:sp>
        </p:grp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562FB61-4876-7860-2A93-CDABF7EF767A}"/>
                </a:ext>
              </a:extLst>
            </p:cNvPr>
            <p:cNvSpPr/>
            <p:nvPr/>
          </p:nvSpPr>
          <p:spPr>
            <a:xfrm>
              <a:off x="4434228" y="4749723"/>
              <a:ext cx="1225065" cy="9967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1400" b="1" dirty="0">
                  <a:solidFill>
                    <a:srgbClr val="FFFF00"/>
                  </a:solidFill>
                </a:rPr>
                <a:t>定修、內部清洗</a:t>
              </a:r>
              <a:endParaRPr lang="en-US" altLang="zh-TW" sz="1400" b="1" dirty="0">
                <a:solidFill>
                  <a:srgbClr val="FFFF00"/>
                </a:solidFill>
              </a:endParaRPr>
            </a:p>
            <a:p>
              <a:pPr algn="ctr"/>
              <a:endParaRPr lang="en-US" altLang="zh-TW" sz="400" b="1" dirty="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400" b="1" dirty="0">
                  <a:solidFill>
                    <a:srgbClr val="FFFF00"/>
                  </a:solidFill>
                </a:rPr>
                <a:t>1</a:t>
              </a:r>
              <a:r>
                <a:rPr lang="zh-TW" altLang="en-US" sz="1400" b="1" dirty="0">
                  <a:solidFill>
                    <a:srgbClr val="FFFF00"/>
                  </a:solidFill>
                </a:rPr>
                <a:t>回</a:t>
              </a:r>
              <a:r>
                <a:rPr lang="en-US" altLang="zh-TW" sz="1400" b="1" dirty="0">
                  <a:solidFill>
                    <a:srgbClr val="FFFF00"/>
                  </a:solidFill>
                </a:rPr>
                <a:t>/3</a:t>
              </a:r>
              <a:r>
                <a:rPr lang="zh-TW" altLang="en-US" sz="1400" b="1" dirty="0">
                  <a:solidFill>
                    <a:srgbClr val="FFFF00"/>
                  </a:solidFill>
                </a:rPr>
                <a:t>個月</a:t>
              </a:r>
              <a:endParaRPr lang="en-US" altLang="zh-TW" sz="1400" b="1" dirty="0">
                <a:solidFill>
                  <a:srgbClr val="FFFF00"/>
                </a:solidFill>
              </a:endParaRPr>
            </a:p>
            <a:p>
              <a:pPr algn="ctr"/>
              <a:endParaRPr lang="en-US" altLang="zh-TW" sz="600" b="1" dirty="0">
                <a:solidFill>
                  <a:srgbClr val="FFFF00"/>
                </a:solidFill>
              </a:endParaRPr>
            </a:p>
            <a:p>
              <a:pPr algn="ctr"/>
              <a:r>
                <a:rPr lang="en-US" altLang="zh-TW" sz="1100" b="1" dirty="0">
                  <a:solidFill>
                    <a:srgbClr val="FFFF00"/>
                  </a:solidFill>
                  <a:latin typeface="+mn-ea"/>
                </a:rPr>
                <a:t>※</a:t>
              </a:r>
              <a:r>
                <a:rPr lang="zh-TW" altLang="en-US" sz="1100" b="1" dirty="0">
                  <a:solidFill>
                    <a:srgbClr val="FFFF00"/>
                  </a:solidFill>
                  <a:latin typeface="+mn-ea"/>
                </a:rPr>
                <a:t>依據：</a:t>
              </a:r>
              <a:r>
                <a:rPr lang="en-US" altLang="zh-TW" sz="1100" b="1" dirty="0">
                  <a:solidFill>
                    <a:srgbClr val="FFFF00"/>
                  </a:solidFill>
                  <a:latin typeface="+mn-ea"/>
                </a:rPr>
                <a:t>ON-TAS</a:t>
              </a:r>
              <a:endParaRPr lang="zh-TW" altLang="en-US" sz="14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153" name="正方形/長方形 18">
            <a:extLst>
              <a:ext uri="{FF2B5EF4-FFF2-40B4-BE49-F238E27FC236}">
                <a16:creationId xmlns:a16="http://schemas.microsoft.com/office/drawing/2014/main" id="{2831FA84-3975-3BB2-C939-8B49BBED0163}"/>
              </a:ext>
            </a:extLst>
          </p:cNvPr>
          <p:cNvSpPr/>
          <p:nvPr/>
        </p:nvSpPr>
        <p:spPr>
          <a:xfrm>
            <a:off x="460528" y="5320989"/>
            <a:ext cx="579357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◎ </a:t>
            </a:r>
            <a:r>
              <a:rPr lang="zh-TW" altLang="en-US" sz="1600" b="1" dirty="0">
                <a:solidFill>
                  <a:srgbClr val="FF0000"/>
                </a:solidFill>
                <a:latin typeface="Meiryo UI (本文)"/>
              </a:rPr>
              <a:t>檢查前沒有確認洗淨後狀況</a:t>
            </a:r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→沒洗乾淨→容易造成欠點見逃</a:t>
            </a:r>
            <a:endParaRPr lang="en-US" altLang="zh-TW" sz="1600" b="1" dirty="0">
              <a:solidFill>
                <a:srgbClr val="000000"/>
              </a:solidFill>
              <a:latin typeface="Meiryo UI (本文)"/>
            </a:endParaRPr>
          </a:p>
        </p:txBody>
      </p:sp>
      <p:sp>
        <p:nvSpPr>
          <p:cNvPr id="154" name="正方形/長方形 18">
            <a:extLst>
              <a:ext uri="{FF2B5EF4-FFF2-40B4-BE49-F238E27FC236}">
                <a16:creationId xmlns:a16="http://schemas.microsoft.com/office/drawing/2014/main" id="{47AB4D67-4F60-28C0-D58E-4472BF871F8D}"/>
              </a:ext>
            </a:extLst>
          </p:cNvPr>
          <p:cNvSpPr/>
          <p:nvPr/>
        </p:nvSpPr>
        <p:spPr>
          <a:xfrm>
            <a:off x="6562295" y="3386703"/>
            <a:ext cx="5399235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● </a:t>
            </a:r>
            <a:r>
              <a:rPr lang="zh-TW" altLang="en-US" sz="1700" b="1" dirty="0">
                <a:solidFill>
                  <a:srgbClr val="0000FF"/>
                </a:solidFill>
                <a:highlight>
                  <a:srgbClr val="FFFF00"/>
                </a:highlight>
                <a:latin typeface="Meiryo UI (本文)"/>
              </a:rPr>
              <a:t>洗淨判斷樣本、基準作成，進行樣本判斷基準教育！</a:t>
            </a:r>
            <a:endParaRPr lang="en-US" altLang="zh-TW" sz="1700" b="1" dirty="0">
              <a:solidFill>
                <a:srgbClr val="0000FF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6254A5DC-8D15-BD5A-0C9F-E70FFB1B4B66}"/>
              </a:ext>
            </a:extLst>
          </p:cNvPr>
          <p:cNvGrpSpPr/>
          <p:nvPr/>
        </p:nvGrpSpPr>
        <p:grpSpPr>
          <a:xfrm>
            <a:off x="6599410" y="4409544"/>
            <a:ext cx="5363991" cy="1200150"/>
            <a:chOff x="6504121" y="4748206"/>
            <a:chExt cx="5077281" cy="1136001"/>
          </a:xfrm>
        </p:grpSpPr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E7A20246-0661-3B98-EEE4-C665A325775A}"/>
                </a:ext>
              </a:extLst>
            </p:cNvPr>
            <p:cNvGrpSpPr/>
            <p:nvPr/>
          </p:nvGrpSpPr>
          <p:grpSpPr>
            <a:xfrm>
              <a:off x="6573088" y="4766248"/>
              <a:ext cx="5008314" cy="1117959"/>
              <a:chOff x="6416387" y="4404619"/>
              <a:chExt cx="5355056" cy="1195360"/>
            </a:xfrm>
          </p:grpSpPr>
          <p:grpSp>
            <p:nvGrpSpPr>
              <p:cNvPr id="156" name="群組 155">
                <a:extLst>
                  <a:ext uri="{FF2B5EF4-FFF2-40B4-BE49-F238E27FC236}">
                    <a16:creationId xmlns:a16="http://schemas.microsoft.com/office/drawing/2014/main" id="{12A01ABB-BED9-EF4C-1D6C-1D4074B6BB63}"/>
                  </a:ext>
                </a:extLst>
              </p:cNvPr>
              <p:cNvGrpSpPr/>
              <p:nvPr/>
            </p:nvGrpSpPr>
            <p:grpSpPr>
              <a:xfrm>
                <a:off x="6416387" y="4404619"/>
                <a:ext cx="1468372" cy="1195360"/>
                <a:chOff x="6665262" y="3714067"/>
                <a:chExt cx="1178117" cy="959073"/>
              </a:xfrm>
            </p:grpSpPr>
            <p:pic>
              <p:nvPicPr>
                <p:cNvPr id="180" name="Image 41" descr="Image 41">
                  <a:extLst>
                    <a:ext uri="{FF2B5EF4-FFF2-40B4-BE49-F238E27FC236}">
                      <a16:creationId xmlns:a16="http://schemas.microsoft.com/office/drawing/2014/main" id="{2A70F575-C96E-0760-2B40-490CAE879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665262" y="3730890"/>
                  <a:ext cx="1073867" cy="901205"/>
                </a:xfrm>
                <a:prstGeom prst="rect">
                  <a:avLst/>
                </a:prstGeom>
              </p:spPr>
            </p:pic>
            <p:sp>
              <p:nvSpPr>
                <p:cNvPr id="181" name="矩形: 圓角 180">
                  <a:extLst>
                    <a:ext uri="{FF2B5EF4-FFF2-40B4-BE49-F238E27FC236}">
                      <a16:creationId xmlns:a16="http://schemas.microsoft.com/office/drawing/2014/main" id="{D56126DC-2739-FB20-0F6F-7D09A667FD60}"/>
                    </a:ext>
                  </a:extLst>
                </p:cNvPr>
                <p:cNvSpPr/>
                <p:nvPr/>
              </p:nvSpPr>
              <p:spPr>
                <a:xfrm>
                  <a:off x="6935629" y="4070030"/>
                  <a:ext cx="396000" cy="343089"/>
                </a:xfrm>
                <a:prstGeom prst="roundRect">
                  <a:avLst/>
                </a:prstGeom>
                <a:noFill/>
                <a:ln w="127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13460A1C-8C96-7A70-8353-31C95DB1EC28}"/>
                    </a:ext>
                  </a:extLst>
                </p:cNvPr>
                <p:cNvSpPr/>
                <p:nvPr/>
              </p:nvSpPr>
              <p:spPr>
                <a:xfrm>
                  <a:off x="6899890" y="4365363"/>
                  <a:ext cx="543739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rgbClr val="FFFF00"/>
                      </a:solidFill>
                    </a:rPr>
                    <a:t>壓痕</a:t>
                  </a:r>
                  <a:endParaRPr lang="zh-TW" altLang="en-US" b="1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9F6FD2FD-D247-AAA6-8BB3-21BE9C96F09A}"/>
                    </a:ext>
                  </a:extLst>
                </p:cNvPr>
                <p:cNvSpPr/>
                <p:nvPr/>
              </p:nvSpPr>
              <p:spPr>
                <a:xfrm>
                  <a:off x="7373379" y="3714067"/>
                  <a:ext cx="47000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NG</a:t>
                  </a:r>
                  <a:endParaRPr lang="zh-TW" alt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157" name="群組 156">
                <a:extLst>
                  <a:ext uri="{FF2B5EF4-FFF2-40B4-BE49-F238E27FC236}">
                    <a16:creationId xmlns:a16="http://schemas.microsoft.com/office/drawing/2014/main" id="{57ADF152-7DD6-3C79-D8BD-669A692CC9AA}"/>
                  </a:ext>
                </a:extLst>
              </p:cNvPr>
              <p:cNvGrpSpPr/>
              <p:nvPr/>
            </p:nvGrpSpPr>
            <p:grpSpPr>
              <a:xfrm>
                <a:off x="7816342" y="4414146"/>
                <a:ext cx="1471236" cy="1147171"/>
                <a:chOff x="8091274" y="3714067"/>
                <a:chExt cx="1180413" cy="920408"/>
              </a:xfrm>
            </p:grpSpPr>
            <p:pic>
              <p:nvPicPr>
                <p:cNvPr id="167" name="圖片 166">
                  <a:extLst>
                    <a:ext uri="{FF2B5EF4-FFF2-40B4-BE49-F238E27FC236}">
                      <a16:creationId xmlns:a16="http://schemas.microsoft.com/office/drawing/2014/main" id="{B8BDC140-404B-BED8-297E-29EFD1A8E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091274" y="3730892"/>
                  <a:ext cx="1073867" cy="901204"/>
                </a:xfrm>
                <a:prstGeom prst="rect">
                  <a:avLst/>
                </a:prstGeom>
              </p:spPr>
            </p:pic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1EA2E3BE-49B6-ABEF-4562-BFBFDF1FDF2C}"/>
                    </a:ext>
                  </a:extLst>
                </p:cNvPr>
                <p:cNvSpPr/>
                <p:nvPr/>
              </p:nvSpPr>
              <p:spPr>
                <a:xfrm>
                  <a:off x="8801687" y="3714067"/>
                  <a:ext cx="47000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NG</a:t>
                  </a:r>
                  <a:endParaRPr lang="zh-TW" alt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9" name="橢圓 168">
                  <a:extLst>
                    <a:ext uri="{FF2B5EF4-FFF2-40B4-BE49-F238E27FC236}">
                      <a16:creationId xmlns:a16="http://schemas.microsoft.com/office/drawing/2014/main" id="{91ED9525-C2DD-080E-AEC1-601598B92981}"/>
                    </a:ext>
                  </a:extLst>
                </p:cNvPr>
                <p:cNvSpPr/>
                <p:nvPr/>
              </p:nvSpPr>
              <p:spPr>
                <a:xfrm>
                  <a:off x="8155586" y="4335218"/>
                  <a:ext cx="275495" cy="275495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橢圓 169">
                  <a:extLst>
                    <a:ext uri="{FF2B5EF4-FFF2-40B4-BE49-F238E27FC236}">
                      <a16:creationId xmlns:a16="http://schemas.microsoft.com/office/drawing/2014/main" id="{B3ACE588-4AA0-557B-A995-1B1D398A14ED}"/>
                    </a:ext>
                  </a:extLst>
                </p:cNvPr>
                <p:cNvSpPr/>
                <p:nvPr/>
              </p:nvSpPr>
              <p:spPr>
                <a:xfrm>
                  <a:off x="8892500" y="4423932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1" name="橢圓 170">
                  <a:extLst>
                    <a:ext uri="{FF2B5EF4-FFF2-40B4-BE49-F238E27FC236}">
                      <a16:creationId xmlns:a16="http://schemas.microsoft.com/office/drawing/2014/main" id="{A64D7273-C0D7-EFC4-DA95-2C167B858D18}"/>
                    </a:ext>
                  </a:extLst>
                </p:cNvPr>
                <p:cNvSpPr/>
                <p:nvPr/>
              </p:nvSpPr>
              <p:spPr>
                <a:xfrm>
                  <a:off x="8841363" y="4311363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2" name="橢圓 171">
                  <a:extLst>
                    <a:ext uri="{FF2B5EF4-FFF2-40B4-BE49-F238E27FC236}">
                      <a16:creationId xmlns:a16="http://schemas.microsoft.com/office/drawing/2014/main" id="{94018A4F-D837-B33A-BF55-76B1FA609E3F}"/>
                    </a:ext>
                  </a:extLst>
                </p:cNvPr>
                <p:cNvSpPr/>
                <p:nvPr/>
              </p:nvSpPr>
              <p:spPr>
                <a:xfrm>
                  <a:off x="9013643" y="4381500"/>
                  <a:ext cx="141828" cy="141828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3" name="橢圓 172">
                  <a:extLst>
                    <a:ext uri="{FF2B5EF4-FFF2-40B4-BE49-F238E27FC236}">
                      <a16:creationId xmlns:a16="http://schemas.microsoft.com/office/drawing/2014/main" id="{925A059D-89C8-4C78-C61B-A8248705644D}"/>
                    </a:ext>
                  </a:extLst>
                </p:cNvPr>
                <p:cNvSpPr/>
                <p:nvPr/>
              </p:nvSpPr>
              <p:spPr>
                <a:xfrm>
                  <a:off x="8316906" y="4160734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4" name="橢圓 173">
                  <a:extLst>
                    <a:ext uri="{FF2B5EF4-FFF2-40B4-BE49-F238E27FC236}">
                      <a16:creationId xmlns:a16="http://schemas.microsoft.com/office/drawing/2014/main" id="{9A1206A4-57B1-1601-A69D-B60AD2066817}"/>
                    </a:ext>
                  </a:extLst>
                </p:cNvPr>
                <p:cNvSpPr/>
                <p:nvPr/>
              </p:nvSpPr>
              <p:spPr>
                <a:xfrm>
                  <a:off x="8714574" y="4016030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橢圓 174">
                  <a:extLst>
                    <a:ext uri="{FF2B5EF4-FFF2-40B4-BE49-F238E27FC236}">
                      <a16:creationId xmlns:a16="http://schemas.microsoft.com/office/drawing/2014/main" id="{F16017F8-C0BE-39B1-EA83-EA7DB25EC77C}"/>
                    </a:ext>
                  </a:extLst>
                </p:cNvPr>
                <p:cNvSpPr/>
                <p:nvPr/>
              </p:nvSpPr>
              <p:spPr>
                <a:xfrm>
                  <a:off x="8380296" y="3858867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橢圓 175">
                  <a:extLst>
                    <a:ext uri="{FF2B5EF4-FFF2-40B4-BE49-F238E27FC236}">
                      <a16:creationId xmlns:a16="http://schemas.microsoft.com/office/drawing/2014/main" id="{D1F660DB-ECA4-96C6-2A62-66E1917D7CC4}"/>
                    </a:ext>
                  </a:extLst>
                </p:cNvPr>
                <p:cNvSpPr/>
                <p:nvPr/>
              </p:nvSpPr>
              <p:spPr>
                <a:xfrm>
                  <a:off x="8940011" y="4134710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7" name="橢圓 176">
                  <a:extLst>
                    <a:ext uri="{FF2B5EF4-FFF2-40B4-BE49-F238E27FC236}">
                      <a16:creationId xmlns:a16="http://schemas.microsoft.com/office/drawing/2014/main" id="{EB63BF4C-1327-CE7E-E14F-B24842A45E55}"/>
                    </a:ext>
                  </a:extLst>
                </p:cNvPr>
                <p:cNvSpPr/>
                <p:nvPr/>
              </p:nvSpPr>
              <p:spPr>
                <a:xfrm>
                  <a:off x="8787431" y="4492585"/>
                  <a:ext cx="108000" cy="108000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8" name="橢圓 177">
                  <a:extLst>
                    <a:ext uri="{FF2B5EF4-FFF2-40B4-BE49-F238E27FC236}">
                      <a16:creationId xmlns:a16="http://schemas.microsoft.com/office/drawing/2014/main" id="{50A17FCC-FEC0-41F1-D9E9-E2F73A231D81}"/>
                    </a:ext>
                  </a:extLst>
                </p:cNvPr>
                <p:cNvSpPr/>
                <p:nvPr/>
              </p:nvSpPr>
              <p:spPr>
                <a:xfrm>
                  <a:off x="8485869" y="4553457"/>
                  <a:ext cx="81018" cy="81018"/>
                </a:xfrm>
                <a:prstGeom prst="ellipse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20CF18B0-D09A-9239-8003-F04E9009A34E}"/>
                    </a:ext>
                  </a:extLst>
                </p:cNvPr>
                <p:cNvSpPr/>
                <p:nvPr/>
              </p:nvSpPr>
              <p:spPr>
                <a:xfrm>
                  <a:off x="8364353" y="4171524"/>
                  <a:ext cx="543739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rgbClr val="FFFF00"/>
                      </a:solidFill>
                    </a:rPr>
                    <a:t>污點</a:t>
                  </a:r>
                  <a:endParaRPr lang="zh-TW" altLang="en-US" b="1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158" name="群組 157">
                <a:extLst>
                  <a:ext uri="{FF2B5EF4-FFF2-40B4-BE49-F238E27FC236}">
                    <a16:creationId xmlns:a16="http://schemas.microsoft.com/office/drawing/2014/main" id="{68A89A93-FB31-D5B4-4F43-19E0BDBF0D65}"/>
                  </a:ext>
                </a:extLst>
              </p:cNvPr>
              <p:cNvGrpSpPr/>
              <p:nvPr/>
            </p:nvGrpSpPr>
            <p:grpSpPr>
              <a:xfrm>
                <a:off x="9178972" y="4435108"/>
                <a:ext cx="2592471" cy="1123818"/>
                <a:chOff x="9481867" y="3730890"/>
                <a:chExt cx="2289576" cy="901204"/>
              </a:xfrm>
            </p:grpSpPr>
            <p:pic>
              <p:nvPicPr>
                <p:cNvPr id="160" name="Image 1" descr="Image 1">
                  <a:extLst>
                    <a:ext uri="{FF2B5EF4-FFF2-40B4-BE49-F238E27FC236}">
                      <a16:creationId xmlns:a16="http://schemas.microsoft.com/office/drawing/2014/main" id="{67B8B761-BCEE-B79A-435F-21F8FCF56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517287" y="3730890"/>
                  <a:ext cx="2254156" cy="901204"/>
                </a:xfrm>
                <a:prstGeom prst="rect">
                  <a:avLst/>
                </a:prstGeom>
              </p:spPr>
            </p:pic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E29B519E-F143-80AB-A820-DCF12DCE9A6F}"/>
                    </a:ext>
                  </a:extLst>
                </p:cNvPr>
                <p:cNvSpPr/>
                <p:nvPr/>
              </p:nvSpPr>
              <p:spPr>
                <a:xfrm>
                  <a:off x="9481867" y="3854197"/>
                  <a:ext cx="47000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NG</a:t>
                  </a:r>
                  <a:endParaRPr lang="zh-TW" alt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3AEA7DED-190B-B08F-85B1-55E4571BECB3}"/>
                    </a:ext>
                  </a:extLst>
                </p:cNvPr>
                <p:cNvSpPr/>
                <p:nvPr/>
              </p:nvSpPr>
              <p:spPr>
                <a:xfrm>
                  <a:off x="9784211" y="4285281"/>
                  <a:ext cx="723275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rgbClr val="FFFF00"/>
                      </a:solidFill>
                    </a:rPr>
                    <a:t>洗淨後</a:t>
                  </a:r>
                  <a:endParaRPr lang="zh-TW" altLang="en-US" b="1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4729D15C-B79D-F5D0-1560-A20B31A4C790}"/>
                    </a:ext>
                  </a:extLst>
                </p:cNvPr>
                <p:cNvSpPr/>
                <p:nvPr/>
              </p:nvSpPr>
              <p:spPr>
                <a:xfrm>
                  <a:off x="11308454" y="3854197"/>
                  <a:ext cx="46198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rgbClr val="00B0F0"/>
                      </a:solidFill>
                    </a:rPr>
                    <a:t>OK</a:t>
                  </a:r>
                  <a:endParaRPr lang="zh-TW" altLang="en-US" b="1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562DF969-0C2A-64FA-9AF8-02A7EA362807}"/>
                    </a:ext>
                  </a:extLst>
                </p:cNvPr>
                <p:cNvSpPr/>
                <p:nvPr/>
              </p:nvSpPr>
              <p:spPr>
                <a:xfrm>
                  <a:off x="10844762" y="4285281"/>
                  <a:ext cx="723275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rgbClr val="FFFF00"/>
                      </a:solidFill>
                    </a:rPr>
                    <a:t>洗淨後</a:t>
                  </a:r>
                  <a:endParaRPr lang="zh-TW" altLang="en-US" b="1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7368062D-3400-7526-B1DC-129AF6B0E335}"/>
                    </a:ext>
                  </a:extLst>
                </p:cNvPr>
                <p:cNvSpPr/>
                <p:nvPr/>
              </p:nvSpPr>
              <p:spPr>
                <a:xfrm>
                  <a:off x="9531391" y="3854197"/>
                  <a:ext cx="1132740" cy="699260"/>
                </a:xfrm>
                <a:prstGeom prst="rect">
                  <a:avLst/>
                </a:prstGeom>
                <a:noFill/>
                <a:ln>
                  <a:solidFill>
                    <a:srgbClr val="3234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751D4A44-02BD-8BED-AF36-E84F7179213C}"/>
                    </a:ext>
                  </a:extLst>
                </p:cNvPr>
                <p:cNvSpPr/>
                <p:nvPr/>
              </p:nvSpPr>
              <p:spPr>
                <a:xfrm>
                  <a:off x="10664131" y="3854197"/>
                  <a:ext cx="1084957" cy="699260"/>
                </a:xfrm>
                <a:prstGeom prst="rect">
                  <a:avLst/>
                </a:prstGeom>
                <a:noFill/>
                <a:ln>
                  <a:solidFill>
                    <a:srgbClr val="3234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F8F4CE5D-3FF5-FC24-4361-933B89C731BA}"/>
                </a:ext>
              </a:extLst>
            </p:cNvPr>
            <p:cNvSpPr/>
            <p:nvPr/>
          </p:nvSpPr>
          <p:spPr>
            <a:xfrm>
              <a:off x="6504121" y="4748206"/>
              <a:ext cx="1031051" cy="26161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100" b="1" dirty="0">
                  <a:solidFill>
                    <a:schemeClr val="bg1"/>
                  </a:solidFill>
                </a:rPr>
                <a:t>判斷基準樣本</a:t>
              </a: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97D70558-E35E-00B0-471B-39FFF29F7823}"/>
                </a:ext>
              </a:extLst>
            </p:cNvPr>
            <p:cNvSpPr/>
            <p:nvPr/>
          </p:nvSpPr>
          <p:spPr>
            <a:xfrm>
              <a:off x="7806890" y="4748206"/>
              <a:ext cx="1031051" cy="26161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100" b="1" dirty="0">
                  <a:solidFill>
                    <a:schemeClr val="bg1"/>
                  </a:solidFill>
                </a:rPr>
                <a:t>判斷基準樣本</a:t>
              </a: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CCDE291-6336-F7C4-3FEF-3FED850CCBF5}"/>
                </a:ext>
              </a:extLst>
            </p:cNvPr>
            <p:cNvSpPr/>
            <p:nvPr/>
          </p:nvSpPr>
          <p:spPr>
            <a:xfrm>
              <a:off x="9965522" y="4748206"/>
              <a:ext cx="1031051" cy="26161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100" b="1" dirty="0">
                  <a:solidFill>
                    <a:schemeClr val="bg1"/>
                  </a:solidFill>
                </a:rPr>
                <a:t>判斷基準樣本</a:t>
              </a:r>
            </a:p>
          </p:txBody>
        </p:sp>
      </p:grpSp>
      <p:sp>
        <p:nvSpPr>
          <p:cNvPr id="189" name="正方形/長方形 18">
            <a:extLst>
              <a:ext uri="{FF2B5EF4-FFF2-40B4-BE49-F238E27FC236}">
                <a16:creationId xmlns:a16="http://schemas.microsoft.com/office/drawing/2014/main" id="{D764FA6C-A6B2-DB36-7075-69CF0DEBDE0A}"/>
              </a:ext>
            </a:extLst>
          </p:cNvPr>
          <p:cNvSpPr/>
          <p:nvPr/>
        </p:nvSpPr>
        <p:spPr>
          <a:xfrm>
            <a:off x="6307973" y="1252797"/>
            <a:ext cx="11849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n-ea"/>
              </a:rPr>
              <a:t>◆ 對策：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0" name="正方形/長方形 18">
            <a:extLst>
              <a:ext uri="{FF2B5EF4-FFF2-40B4-BE49-F238E27FC236}">
                <a16:creationId xmlns:a16="http://schemas.microsoft.com/office/drawing/2014/main" id="{3629E17D-BA68-F06E-C807-00740BC0552A}"/>
              </a:ext>
            </a:extLst>
          </p:cNvPr>
          <p:cNvSpPr/>
          <p:nvPr/>
        </p:nvSpPr>
        <p:spPr>
          <a:xfrm>
            <a:off x="6562295" y="3861660"/>
            <a:ext cx="4818948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600" b="1" dirty="0">
                <a:solidFill>
                  <a:srgbClr val="000000"/>
                </a:solidFill>
                <a:latin typeface="Meiryo UI (本文)"/>
              </a:rPr>
              <a:t>● </a:t>
            </a:r>
            <a:r>
              <a:rPr lang="zh-TW" altLang="en-US" sz="1700" b="1" dirty="0">
                <a:solidFill>
                  <a:srgbClr val="000000"/>
                </a:solidFill>
              </a:rPr>
              <a:t>洗淨後→放置台車→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</a:rPr>
              <a:t>判斷基準確認</a:t>
            </a:r>
            <a:r>
              <a:rPr lang="zh-TW" altLang="en-US" sz="1700" b="1" dirty="0">
                <a:solidFill>
                  <a:srgbClr val="000000"/>
                </a:solidFill>
              </a:rPr>
              <a:t>→收率檢查</a:t>
            </a:r>
            <a:endParaRPr lang="en-US" altLang="zh-TW" sz="1700" b="1" dirty="0">
              <a:solidFill>
                <a:srgbClr val="000000"/>
              </a:solidFill>
              <a:latin typeface="Meiryo UI (本文)"/>
            </a:endParaRPr>
          </a:p>
        </p:txBody>
      </p:sp>
    </p:spTree>
    <p:extLst>
      <p:ext uri="{BB962C8B-B14F-4D97-AF65-F5344CB8AC3E}">
        <p14:creationId xmlns:p14="http://schemas.microsoft.com/office/powerpoint/2010/main" val="80829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E0FB41EE-7F0D-DCE0-99D6-56ED7EE9A8FF}"/>
              </a:ext>
            </a:extLst>
          </p:cNvPr>
          <p:cNvGrpSpPr/>
          <p:nvPr/>
        </p:nvGrpSpPr>
        <p:grpSpPr>
          <a:xfrm>
            <a:off x="219809" y="1380518"/>
            <a:ext cx="11734800" cy="2047857"/>
            <a:chOff x="219809" y="1380518"/>
            <a:chExt cx="11734800" cy="2047857"/>
          </a:xfrm>
        </p:grpSpPr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443E5127-C127-44F6-394B-DB83C373272A}"/>
                </a:ext>
              </a:extLst>
            </p:cNvPr>
            <p:cNvCxnSpPr>
              <a:cxnSpLocks/>
            </p:cNvCxnSpPr>
            <p:nvPr/>
          </p:nvCxnSpPr>
          <p:spPr>
            <a:xfrm>
              <a:off x="219809" y="3428375"/>
              <a:ext cx="11734800" cy="0"/>
            </a:xfrm>
            <a:prstGeom prst="line">
              <a:avLst/>
            </a:prstGeom>
            <a:ln w="9525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D22CDECA-E314-E263-7EBF-AE3298584709}"/>
                </a:ext>
              </a:extLst>
            </p:cNvPr>
            <p:cNvCxnSpPr>
              <a:cxnSpLocks/>
            </p:cNvCxnSpPr>
            <p:nvPr/>
          </p:nvCxnSpPr>
          <p:spPr>
            <a:xfrm>
              <a:off x="5814646" y="1380518"/>
              <a:ext cx="0" cy="2042043"/>
            </a:xfrm>
            <a:prstGeom prst="line">
              <a:avLst/>
            </a:prstGeom>
            <a:ln w="9525" cap="rnd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予防活動①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3B083B-0739-6BEC-AACE-E1B22E02D840}"/>
              </a:ext>
            </a:extLst>
          </p:cNvPr>
          <p:cNvSpPr/>
          <p:nvPr/>
        </p:nvSpPr>
        <p:spPr>
          <a:xfrm>
            <a:off x="445948" y="877983"/>
            <a:ext cx="11288668" cy="3847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900" b="1" dirty="0">
                <a:solidFill>
                  <a:srgbClr val="000000"/>
                </a:solidFill>
                <a:latin typeface="+mn-ea"/>
              </a:rPr>
              <a:t>◆ 品質</a:t>
            </a:r>
            <a:r>
              <a:rPr lang="en-US" altLang="ja-JP" sz="1900" b="1" dirty="0">
                <a:solidFill>
                  <a:srgbClr val="000000"/>
                </a:solidFill>
                <a:latin typeface="+mn-ea"/>
              </a:rPr>
              <a:t>Compliance</a:t>
            </a:r>
            <a:r>
              <a:rPr lang="zh-TW" altLang="en-US" sz="1900" b="1" dirty="0">
                <a:solidFill>
                  <a:srgbClr val="000000"/>
                </a:solidFill>
                <a:latin typeface="+mn-ea"/>
              </a:rPr>
              <a:t>意識喚起、</a:t>
            </a:r>
            <a:r>
              <a:rPr lang="en-US" altLang="ja-JP" sz="1900" b="1" dirty="0">
                <a:solidFill>
                  <a:srgbClr val="000000"/>
                </a:solidFill>
                <a:latin typeface="+mn-ea"/>
              </a:rPr>
              <a:t>Compliance</a:t>
            </a:r>
            <a:r>
              <a:rPr lang="ja-JP" altLang="en-US" sz="1900" b="1" dirty="0">
                <a:solidFill>
                  <a:srgbClr val="000000"/>
                </a:solidFill>
                <a:latin typeface="+mn-ea"/>
              </a:rPr>
              <a:t>の精神を上から下へと浸透させる「既有のルールを全員が守る」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7EEB27-C3D0-DB24-A0AD-6126BAA13B0D}"/>
              </a:ext>
            </a:extLst>
          </p:cNvPr>
          <p:cNvSpPr/>
          <p:nvPr/>
        </p:nvSpPr>
        <p:spPr>
          <a:xfrm>
            <a:off x="809240" y="1380518"/>
            <a:ext cx="4156907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■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u="sng" dirty="0">
                <a:solidFill>
                  <a:srgbClr val="000000"/>
                </a:solidFill>
              </a:rPr>
              <a:t>QMS</a:t>
            </a:r>
            <a:r>
              <a:rPr lang="zh-TW" altLang="en-US" u="sng" dirty="0">
                <a:solidFill>
                  <a:srgbClr val="000000"/>
                </a:solidFill>
              </a:rPr>
              <a:t>基礎／</a:t>
            </a:r>
            <a:r>
              <a:rPr lang="en-US" altLang="zh-TW" u="sng" dirty="0">
                <a:solidFill>
                  <a:srgbClr val="000000"/>
                </a:solidFill>
              </a:rPr>
              <a:t>Compliance</a:t>
            </a:r>
            <a:r>
              <a:rPr lang="zh-TW" altLang="en-US" u="sng" dirty="0">
                <a:solidFill>
                  <a:srgbClr val="000000"/>
                </a:solidFill>
              </a:rPr>
              <a:t>事例再教育</a:t>
            </a:r>
            <a:endParaRPr lang="ja-JP" altLang="en-US" u="sng" dirty="0">
              <a:solidFill>
                <a:srgbClr val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7F6ED4-8DCC-A670-4B38-F11EE624DE55}"/>
              </a:ext>
            </a:extLst>
          </p:cNvPr>
          <p:cNvSpPr/>
          <p:nvPr/>
        </p:nvSpPr>
        <p:spPr>
          <a:xfrm>
            <a:off x="6074141" y="1380601"/>
            <a:ext cx="5698996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■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ja-JP" u="sng" dirty="0">
                <a:solidFill>
                  <a:srgbClr val="000000"/>
                </a:solidFill>
              </a:rPr>
              <a:t>Compliance</a:t>
            </a:r>
            <a:r>
              <a:rPr lang="ja-JP" altLang="en-US" u="sng" dirty="0">
                <a:solidFill>
                  <a:srgbClr val="000000"/>
                </a:solidFill>
              </a:rPr>
              <a:t>と作業ルール守り重要性のコミュニケーション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AF76D2-E486-FB84-4DD8-7F45EF2ED315}"/>
              </a:ext>
            </a:extLst>
          </p:cNvPr>
          <p:cNvSpPr/>
          <p:nvPr/>
        </p:nvSpPr>
        <p:spPr>
          <a:xfrm>
            <a:off x="4021553" y="3507507"/>
            <a:ext cx="4148893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>
                <a:solidFill>
                  <a:srgbClr val="000000"/>
                </a:solidFill>
              </a:rPr>
              <a:t>■</a:t>
            </a:r>
            <a:r>
              <a:rPr lang="zh-TW" altLang="en-US" sz="1800" dirty="0">
                <a:solidFill>
                  <a:srgbClr val="000000"/>
                </a:solidFill>
              </a:rPr>
              <a:t> </a:t>
            </a:r>
            <a:r>
              <a:rPr lang="ja-JP" altLang="en-US" u="sng" dirty="0">
                <a:solidFill>
                  <a:srgbClr val="000000"/>
                </a:solidFill>
              </a:rPr>
              <a:t>作業前の</a:t>
            </a:r>
            <a:r>
              <a:rPr lang="en-US" altLang="ja-JP" u="sng" dirty="0">
                <a:solidFill>
                  <a:srgbClr val="000000"/>
                </a:solidFill>
              </a:rPr>
              <a:t>QMS KY</a:t>
            </a:r>
            <a:r>
              <a:rPr lang="ja-JP" altLang="en-US" u="sng" dirty="0">
                <a:solidFill>
                  <a:srgbClr val="000000"/>
                </a:solidFill>
              </a:rPr>
              <a:t>を日常的に実施する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作業</a:t>
            </a:r>
            <a:r>
              <a:rPr lang="en-US" altLang="ja-JP" sz="2400" b="1" dirty="0"/>
              <a:t>SOP</a:t>
            </a:r>
            <a:r>
              <a:rPr lang="ja-JP" altLang="en-US" sz="2400" b="1" dirty="0"/>
              <a:t>と教育方法</a:t>
            </a:r>
            <a:r>
              <a:rPr lang="zh-TW" altLang="en-US" sz="2400" b="1" dirty="0"/>
              <a:t>？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AAD4F5-F935-740E-9EB3-807AAC90BC2F}"/>
              </a:ext>
            </a:extLst>
          </p:cNvPr>
          <p:cNvSpPr/>
          <p:nvPr/>
        </p:nvSpPr>
        <p:spPr>
          <a:xfrm>
            <a:off x="1099386" y="1828126"/>
            <a:ext cx="173797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●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QMS</a:t>
            </a:r>
            <a:r>
              <a:rPr lang="zh-TW" altLang="en-US" sz="1600" dirty="0">
                <a:solidFill>
                  <a:srgbClr val="000000"/>
                </a:solidFill>
              </a:rPr>
              <a:t>基礎教育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23EB8F-61E4-A2ED-8707-CF30CEA0C078}"/>
              </a:ext>
            </a:extLst>
          </p:cNvPr>
          <p:cNvSpPr/>
          <p:nvPr/>
        </p:nvSpPr>
        <p:spPr>
          <a:xfrm>
            <a:off x="1099386" y="2175472"/>
            <a:ext cx="243688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●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Compliance</a:t>
            </a:r>
            <a:r>
              <a:rPr lang="zh-TW" altLang="en-US" sz="1600" dirty="0">
                <a:solidFill>
                  <a:srgbClr val="000000"/>
                </a:solidFill>
              </a:rPr>
              <a:t>認知教育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3A63A0-3D8A-EB99-5A7F-0AAF582F2583}"/>
              </a:ext>
            </a:extLst>
          </p:cNvPr>
          <p:cNvSpPr/>
          <p:nvPr/>
        </p:nvSpPr>
        <p:spPr>
          <a:xfrm>
            <a:off x="1099386" y="2520316"/>
            <a:ext cx="282160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●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Compliance</a:t>
            </a:r>
            <a:r>
              <a:rPr lang="zh-TW" altLang="en-US" sz="1600" dirty="0">
                <a:solidFill>
                  <a:srgbClr val="000000"/>
                </a:solidFill>
              </a:rPr>
              <a:t>相關案例教育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61670F-5B7B-3D92-D86F-E65ADC47F212}"/>
              </a:ext>
            </a:extLst>
          </p:cNvPr>
          <p:cNvSpPr/>
          <p:nvPr/>
        </p:nvSpPr>
        <p:spPr>
          <a:xfrm>
            <a:off x="1099386" y="2852273"/>
            <a:ext cx="4487960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</a:t>
            </a:r>
            <a:r>
              <a:rPr lang="zh-TW" altLang="en-US" sz="1600" dirty="0">
                <a:solidFill>
                  <a:srgbClr val="000000"/>
                </a:solidFill>
              </a:rPr>
              <a:t> 製一部共計：</a:t>
            </a:r>
            <a:r>
              <a:rPr lang="en-US" altLang="zh-TW" sz="1600" dirty="0">
                <a:solidFill>
                  <a:srgbClr val="000000"/>
                </a:solidFill>
              </a:rPr>
              <a:t>361</a:t>
            </a:r>
            <a:r>
              <a:rPr lang="zh-TW" altLang="en-US" sz="1600" dirty="0">
                <a:solidFill>
                  <a:srgbClr val="000000"/>
                </a:solidFill>
              </a:rPr>
              <a:t>人次，</a:t>
            </a:r>
            <a:r>
              <a:rPr lang="en-US" altLang="zh-TW" sz="1600" dirty="0">
                <a:solidFill>
                  <a:srgbClr val="000000"/>
                </a:solidFill>
              </a:rPr>
              <a:t>SA</a:t>
            </a:r>
            <a:r>
              <a:rPr lang="zh-TW" altLang="en-US" sz="1600" dirty="0">
                <a:solidFill>
                  <a:srgbClr val="000000"/>
                </a:solidFill>
              </a:rPr>
              <a:t>、</a:t>
            </a:r>
            <a:r>
              <a:rPr lang="en-US" altLang="zh-TW" sz="1600" dirty="0">
                <a:solidFill>
                  <a:srgbClr val="000000"/>
                </a:solidFill>
              </a:rPr>
              <a:t>SB</a:t>
            </a:r>
            <a:r>
              <a:rPr lang="zh-TW" altLang="en-US" sz="1600" dirty="0">
                <a:solidFill>
                  <a:srgbClr val="000000"/>
                </a:solidFill>
              </a:rPr>
              <a:t> 階全員完成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5DE306F-510F-89B5-5B75-1B7F0931D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566" t="19508" r="7454" b="18162"/>
          <a:stretch/>
        </p:blipFill>
        <p:spPr>
          <a:xfrm>
            <a:off x="3920992" y="1716941"/>
            <a:ext cx="1666354" cy="113207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DEA2D1D-E951-375E-D37C-EFE9129BBEA4}"/>
              </a:ext>
            </a:extLst>
          </p:cNvPr>
          <p:cNvSpPr/>
          <p:nvPr/>
        </p:nvSpPr>
        <p:spPr>
          <a:xfrm>
            <a:off x="2007027" y="3876922"/>
            <a:ext cx="817563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●</a:t>
            </a:r>
            <a:r>
              <a:rPr lang="zh-TW" altLang="en-US" sz="1600" dirty="0">
                <a:solidFill>
                  <a:srgbClr val="000000"/>
                </a:solidFill>
              </a:rPr>
              <a:t> 將過去品質異常案例做成教育資料，並在每日作業前，利用</a:t>
            </a:r>
            <a:r>
              <a:rPr lang="en-US" altLang="zh-TW" sz="1600" dirty="0">
                <a:solidFill>
                  <a:srgbClr val="000000"/>
                </a:solidFill>
              </a:rPr>
              <a:t>QKY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Sheet</a:t>
            </a:r>
            <a:r>
              <a:rPr lang="zh-TW" altLang="en-US" sz="1600" dirty="0">
                <a:solidFill>
                  <a:srgbClr val="000000"/>
                </a:solidFill>
              </a:rPr>
              <a:t>進行</a:t>
            </a:r>
            <a:r>
              <a:rPr lang="en-US" altLang="zh-TW" sz="1600" dirty="0">
                <a:solidFill>
                  <a:srgbClr val="000000"/>
                </a:solidFill>
              </a:rPr>
              <a:t>QMS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KY</a:t>
            </a:r>
            <a:r>
              <a:rPr lang="zh-TW" altLang="en-US" sz="1600" dirty="0">
                <a:solidFill>
                  <a:srgbClr val="000000"/>
                </a:solidFill>
              </a:rPr>
              <a:t>。</a:t>
            </a:r>
            <a:endParaRPr lang="ja-JP" altLang="en-US" dirty="0">
              <a:solidFill>
                <a:srgbClr val="000000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8BB5657-7C38-3846-5DDB-4C34982024A4}"/>
              </a:ext>
            </a:extLst>
          </p:cNvPr>
          <p:cNvGrpSpPr/>
          <p:nvPr/>
        </p:nvGrpSpPr>
        <p:grpSpPr>
          <a:xfrm>
            <a:off x="605675" y="4346931"/>
            <a:ext cx="2821606" cy="1392407"/>
            <a:chOff x="1395704" y="4443643"/>
            <a:chExt cx="2821606" cy="1392407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2B47612-C568-29CA-AF6E-28DFD5F26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5704" y="4443643"/>
              <a:ext cx="2821606" cy="1340559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EBBE28E-83F4-B42D-D2E2-CE5E12FAF86E}"/>
                </a:ext>
              </a:extLst>
            </p:cNvPr>
            <p:cNvSpPr/>
            <p:nvPr/>
          </p:nvSpPr>
          <p:spPr>
            <a:xfrm>
              <a:off x="2139908" y="5497496"/>
              <a:ext cx="1334020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TW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QKY</a:t>
              </a:r>
              <a:r>
                <a:rPr kumimoji="0" lang="zh-TW" altLang="en-US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kumimoji="0" lang="en-US" altLang="zh-TW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Sheet</a:t>
              </a:r>
              <a:endParaRPr kumimoji="0" lang="ja-JP" altLang="en-US" sz="16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90C6541-CA6D-9DD3-B541-EAB9F87C0CD3}"/>
              </a:ext>
            </a:extLst>
          </p:cNvPr>
          <p:cNvGrpSpPr/>
          <p:nvPr/>
        </p:nvGrpSpPr>
        <p:grpSpPr>
          <a:xfrm>
            <a:off x="8810711" y="4346932"/>
            <a:ext cx="2781067" cy="1386582"/>
            <a:chOff x="3152999" y="4443644"/>
            <a:chExt cx="2781067" cy="1386582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AC891B25-F52B-956E-792A-D0166ABD7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92"/>
            <a:stretch/>
          </p:blipFill>
          <p:spPr>
            <a:xfrm>
              <a:off x="3152999" y="4443644"/>
              <a:ext cx="2781067" cy="1340778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4278F17-E86A-027C-519A-E413AA0030A1}"/>
                </a:ext>
              </a:extLst>
            </p:cNvPr>
            <p:cNvSpPr/>
            <p:nvPr/>
          </p:nvSpPr>
          <p:spPr>
            <a:xfrm>
              <a:off x="3782656" y="5491672"/>
              <a:ext cx="1518365" cy="3385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TW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QMS</a:t>
              </a:r>
              <a:r>
                <a:rPr kumimoji="0" lang="zh-TW" altLang="en-US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kumimoji="0" lang="en-US" altLang="zh-TW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KY</a:t>
              </a:r>
              <a:r>
                <a:rPr kumimoji="0" lang="zh-TW" altLang="en-US" sz="16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写真</a:t>
              </a:r>
              <a:endParaRPr kumimoji="0" lang="ja-JP" altLang="en-US" sz="16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577D3D7C-D8FE-1EAE-A64A-CB5BD2EE582A}"/>
              </a:ext>
            </a:extLst>
          </p:cNvPr>
          <p:cNvSpPr/>
          <p:nvPr/>
        </p:nvSpPr>
        <p:spPr>
          <a:xfrm>
            <a:off x="6350022" y="1828126"/>
            <a:ext cx="2712602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</a:rPr>
              <a:t>①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Compliance </a:t>
            </a:r>
            <a:r>
              <a:rPr lang="zh-TW" altLang="en-US" sz="1600" dirty="0">
                <a:solidFill>
                  <a:srgbClr val="000000"/>
                </a:solidFill>
              </a:rPr>
              <a:t>重要性說明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47FFCA-EEFE-02A6-071D-AE91BBDE6249}"/>
              </a:ext>
            </a:extLst>
          </p:cNvPr>
          <p:cNvSpPr/>
          <p:nvPr/>
        </p:nvSpPr>
        <p:spPr>
          <a:xfrm>
            <a:off x="6350022" y="2175472"/>
            <a:ext cx="339150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② </a:t>
            </a:r>
            <a:r>
              <a:rPr lang="en-US" altLang="zh-TW" sz="1600" dirty="0">
                <a:solidFill>
                  <a:srgbClr val="000000"/>
                </a:solidFill>
              </a:rPr>
              <a:t>SA</a:t>
            </a:r>
            <a:r>
              <a:rPr lang="zh-TW" altLang="en-US" sz="1600" dirty="0">
                <a:solidFill>
                  <a:srgbClr val="000000"/>
                </a:solidFill>
              </a:rPr>
              <a:t>、</a:t>
            </a:r>
            <a:r>
              <a:rPr lang="en-US" altLang="zh-TW" sz="1600" dirty="0">
                <a:solidFill>
                  <a:srgbClr val="000000"/>
                </a:solidFill>
              </a:rPr>
              <a:t>SB</a:t>
            </a:r>
            <a:r>
              <a:rPr lang="zh-TW" altLang="en-US" sz="1600" dirty="0">
                <a:solidFill>
                  <a:srgbClr val="000000"/>
                </a:solidFill>
              </a:rPr>
              <a:t>階提出執行困難處及想法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D136C59-8DFB-2237-D48C-CD4940A4B128}"/>
              </a:ext>
            </a:extLst>
          </p:cNvPr>
          <p:cNvSpPr/>
          <p:nvPr/>
        </p:nvSpPr>
        <p:spPr>
          <a:xfrm>
            <a:off x="6350022" y="2520316"/>
            <a:ext cx="4047903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③ 意見改善後進行</a:t>
            </a:r>
            <a:r>
              <a:rPr lang="en-US" altLang="zh-TW" sz="1600" dirty="0">
                <a:solidFill>
                  <a:srgbClr val="000000"/>
                </a:solidFill>
              </a:rPr>
              <a:t>FB</a:t>
            </a:r>
            <a:r>
              <a:rPr lang="zh-TW" altLang="en-US" sz="1600" dirty="0">
                <a:solidFill>
                  <a:srgbClr val="000000"/>
                </a:solidFill>
              </a:rPr>
              <a:t>，並建立</a:t>
            </a:r>
            <a:r>
              <a:rPr lang="en-US" altLang="zh-TW" sz="1600" dirty="0">
                <a:solidFill>
                  <a:srgbClr val="000000"/>
                </a:solidFill>
              </a:rPr>
              <a:t>FB</a:t>
            </a:r>
            <a:r>
              <a:rPr lang="zh-TW" altLang="en-US" sz="1600" dirty="0">
                <a:solidFill>
                  <a:srgbClr val="000000"/>
                </a:solidFill>
              </a:rPr>
              <a:t>循環機制</a:t>
            </a:r>
            <a:endParaRPr lang="ja-JP" altLang="en-US" dirty="0">
              <a:solidFill>
                <a:srgbClr val="000000"/>
              </a:solidFill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5253A1B4-F86E-24D0-9B26-2CCC291D7DAD}"/>
              </a:ext>
            </a:extLst>
          </p:cNvPr>
          <p:cNvGrpSpPr/>
          <p:nvPr/>
        </p:nvGrpSpPr>
        <p:grpSpPr>
          <a:xfrm>
            <a:off x="10510414" y="1681069"/>
            <a:ext cx="1271453" cy="1102165"/>
            <a:chOff x="10197232" y="1948400"/>
            <a:chExt cx="1738242" cy="1506803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81DC7A6-A314-5EB3-FEF1-E91B6A792067}"/>
                </a:ext>
              </a:extLst>
            </p:cNvPr>
            <p:cNvGrpSpPr/>
            <p:nvPr/>
          </p:nvGrpSpPr>
          <p:grpSpPr>
            <a:xfrm>
              <a:off x="10481168" y="1948400"/>
              <a:ext cx="706001" cy="508008"/>
              <a:chOff x="10467571" y="1814443"/>
              <a:chExt cx="706001" cy="508008"/>
            </a:xfrm>
          </p:grpSpPr>
          <p:grpSp>
            <p:nvGrpSpPr>
              <p:cNvPr id="38" name="圖形 170" descr="男教授 以實心填滿">
                <a:extLst>
                  <a:ext uri="{FF2B5EF4-FFF2-40B4-BE49-F238E27FC236}">
                    <a16:creationId xmlns:a16="http://schemas.microsoft.com/office/drawing/2014/main" id="{0B55120F-D798-54F3-3477-EDF4B328F0BF}"/>
                  </a:ext>
                </a:extLst>
              </p:cNvPr>
              <p:cNvGrpSpPr/>
              <p:nvPr/>
            </p:nvGrpSpPr>
            <p:grpSpPr>
              <a:xfrm>
                <a:off x="10734605" y="1877523"/>
                <a:ext cx="438967" cy="444928"/>
                <a:chOff x="6614765" y="2699203"/>
                <a:chExt cx="451051" cy="473287"/>
              </a:xfrm>
              <a:solidFill>
                <a:srgbClr val="3234FF"/>
              </a:solidFill>
            </p:grpSpPr>
            <p:sp>
              <p:nvSpPr>
                <p:cNvPr id="39" name="手繪多邊形: 圖案 38">
                  <a:extLst>
                    <a:ext uri="{FF2B5EF4-FFF2-40B4-BE49-F238E27FC236}">
                      <a16:creationId xmlns:a16="http://schemas.microsoft.com/office/drawing/2014/main" id="{F19A866F-8B5F-5F64-9EAF-CDBA2A7CA120}"/>
                    </a:ext>
                  </a:extLst>
                </p:cNvPr>
                <p:cNvSpPr/>
                <p:nvPr/>
              </p:nvSpPr>
              <p:spPr>
                <a:xfrm>
                  <a:off x="6614765" y="2699203"/>
                  <a:ext cx="428001" cy="444484"/>
                </a:xfrm>
                <a:custGeom>
                  <a:avLst/>
                  <a:gdLst>
                    <a:gd name="connsiteX0" fmla="*/ 250710 w 428001"/>
                    <a:gd name="connsiteY0" fmla="*/ 270450 h 444484"/>
                    <a:gd name="connsiteX1" fmla="*/ 299836 w 428001"/>
                    <a:gd name="connsiteY1" fmla="*/ 263818 h 444484"/>
                    <a:gd name="connsiteX2" fmla="*/ 297848 w 428001"/>
                    <a:gd name="connsiteY2" fmla="*/ 298622 h 444484"/>
                    <a:gd name="connsiteX3" fmla="*/ 428002 w 428001"/>
                    <a:gd name="connsiteY3" fmla="*/ 298622 h 444484"/>
                    <a:gd name="connsiteX4" fmla="*/ 409972 w 428001"/>
                    <a:gd name="connsiteY4" fmla="*/ 273019 h 444484"/>
                    <a:gd name="connsiteX5" fmla="*/ 338116 w 428001"/>
                    <a:gd name="connsiteY5" fmla="*/ 235832 h 444484"/>
                    <a:gd name="connsiteX6" fmla="*/ 310570 w 428001"/>
                    <a:gd name="connsiteY6" fmla="*/ 224524 h 444484"/>
                    <a:gd name="connsiteX7" fmla="*/ 307082 w 428001"/>
                    <a:gd name="connsiteY7" fmla="*/ 219312 h 444484"/>
                    <a:gd name="connsiteX8" fmla="*/ 307082 w 428001"/>
                    <a:gd name="connsiteY8" fmla="*/ 205514 h 444484"/>
                    <a:gd name="connsiteX9" fmla="*/ 340866 w 428001"/>
                    <a:gd name="connsiteY9" fmla="*/ 135225 h 444484"/>
                    <a:gd name="connsiteX10" fmla="*/ 340866 w 428001"/>
                    <a:gd name="connsiteY10" fmla="*/ 126773 h 444484"/>
                    <a:gd name="connsiteX11" fmla="*/ 350078 w 428001"/>
                    <a:gd name="connsiteY11" fmla="*/ 94934 h 444484"/>
                    <a:gd name="connsiteX12" fmla="*/ 293481 w 428001"/>
                    <a:gd name="connsiteY12" fmla="*/ 10638 h 444484"/>
                    <a:gd name="connsiteX13" fmla="*/ 285215 w 428001"/>
                    <a:gd name="connsiteY13" fmla="*/ 11376 h 444484"/>
                    <a:gd name="connsiteX14" fmla="*/ 279525 w 428001"/>
                    <a:gd name="connsiteY14" fmla="*/ 15320 h 444484"/>
                    <a:gd name="connsiteX15" fmla="*/ 273237 w 428001"/>
                    <a:gd name="connsiteY15" fmla="*/ 6761 h 444484"/>
                    <a:gd name="connsiteX16" fmla="*/ 265106 w 428001"/>
                    <a:gd name="connsiteY16" fmla="*/ 1583 h 444484"/>
                    <a:gd name="connsiteX17" fmla="*/ 247347 w 428001"/>
                    <a:gd name="connsiteY17" fmla="*/ 0 h 444484"/>
                    <a:gd name="connsiteX18" fmla="*/ 161456 w 428001"/>
                    <a:gd name="connsiteY18" fmla="*/ 54090 h 444484"/>
                    <a:gd name="connsiteX19" fmla="*/ 160408 w 428001"/>
                    <a:gd name="connsiteY19" fmla="*/ 129799 h 444484"/>
                    <a:gd name="connsiteX20" fmla="*/ 160566 w 428001"/>
                    <a:gd name="connsiteY20" fmla="*/ 130982 h 444484"/>
                    <a:gd name="connsiteX21" fmla="*/ 160566 w 428001"/>
                    <a:gd name="connsiteY21" fmla="*/ 135225 h 444484"/>
                    <a:gd name="connsiteX22" fmla="*/ 194316 w 428001"/>
                    <a:gd name="connsiteY22" fmla="*/ 205474 h 444484"/>
                    <a:gd name="connsiteX23" fmla="*/ 194316 w 428001"/>
                    <a:gd name="connsiteY23" fmla="*/ 219312 h 444484"/>
                    <a:gd name="connsiteX24" fmla="*/ 190823 w 428001"/>
                    <a:gd name="connsiteY24" fmla="*/ 224524 h 444484"/>
                    <a:gd name="connsiteX25" fmla="*/ 163118 w 428001"/>
                    <a:gd name="connsiteY25" fmla="*/ 235894 h 444484"/>
                    <a:gd name="connsiteX26" fmla="*/ 91629 w 428001"/>
                    <a:gd name="connsiteY26" fmla="*/ 272867 h 444484"/>
                    <a:gd name="connsiteX27" fmla="*/ 70422 w 428001"/>
                    <a:gd name="connsiteY27" fmla="*/ 315525 h 444484"/>
                    <a:gd name="connsiteX28" fmla="*/ 70422 w 428001"/>
                    <a:gd name="connsiteY28" fmla="*/ 353180 h 444484"/>
                    <a:gd name="connsiteX29" fmla="*/ 62905 w 428001"/>
                    <a:gd name="connsiteY29" fmla="*/ 353180 h 444484"/>
                    <a:gd name="connsiteX30" fmla="*/ 16489 w 428001"/>
                    <a:gd name="connsiteY30" fmla="*/ 201051 h 444484"/>
                    <a:gd name="connsiteX31" fmla="*/ 5836 w 428001"/>
                    <a:gd name="connsiteY31" fmla="*/ 195633 h 444484"/>
                    <a:gd name="connsiteX32" fmla="*/ 324 w 428001"/>
                    <a:gd name="connsiteY32" fmla="*/ 205981 h 444484"/>
                    <a:gd name="connsiteX33" fmla="*/ 46391 w 428001"/>
                    <a:gd name="connsiteY33" fmla="*/ 356983 h 444484"/>
                    <a:gd name="connsiteX34" fmla="*/ 26919 w 428001"/>
                    <a:gd name="connsiteY34" fmla="*/ 405382 h 444484"/>
                    <a:gd name="connsiteX35" fmla="*/ 47152 w 428001"/>
                    <a:gd name="connsiteY35" fmla="*/ 437233 h 444484"/>
                    <a:gd name="connsiteX36" fmla="*/ 58065 w 428001"/>
                    <a:gd name="connsiteY36" fmla="*/ 439481 h 444484"/>
                    <a:gd name="connsiteX37" fmla="*/ 75695 w 428001"/>
                    <a:gd name="connsiteY37" fmla="*/ 436422 h 444484"/>
                    <a:gd name="connsiteX38" fmla="*/ 94723 w 428001"/>
                    <a:gd name="connsiteY38" fmla="*/ 426883 h 444484"/>
                    <a:gd name="connsiteX39" fmla="*/ 210171 w 428001"/>
                    <a:gd name="connsiteY39" fmla="*/ 444485 h 444484"/>
                    <a:gd name="connsiteX40" fmla="*/ 201528 w 428001"/>
                    <a:gd name="connsiteY40" fmla="*/ 263824 h 444484"/>
                    <a:gd name="connsiteX41" fmla="*/ 250710 w 428001"/>
                    <a:gd name="connsiteY41" fmla="*/ 270450 h 444484"/>
                    <a:gd name="connsiteX42" fmla="*/ 70450 w 428001"/>
                    <a:gd name="connsiteY42" fmla="*/ 414504 h 444484"/>
                    <a:gd name="connsiteX43" fmla="*/ 56364 w 428001"/>
                    <a:gd name="connsiteY43" fmla="*/ 416696 h 444484"/>
                    <a:gd name="connsiteX44" fmla="*/ 48735 w 428001"/>
                    <a:gd name="connsiteY44" fmla="*/ 399765 h 444484"/>
                    <a:gd name="connsiteX45" fmla="*/ 60145 w 428001"/>
                    <a:gd name="connsiteY45" fmla="*/ 376455 h 444484"/>
                    <a:gd name="connsiteX46" fmla="*/ 61576 w 428001"/>
                    <a:gd name="connsiteY46" fmla="*/ 376089 h 444484"/>
                    <a:gd name="connsiteX47" fmla="*/ 71289 w 428001"/>
                    <a:gd name="connsiteY47" fmla="*/ 376055 h 444484"/>
                    <a:gd name="connsiteX48" fmla="*/ 72574 w 428001"/>
                    <a:gd name="connsiteY48" fmla="*/ 376337 h 444484"/>
                    <a:gd name="connsiteX49" fmla="*/ 86857 w 428001"/>
                    <a:gd name="connsiteY49" fmla="*/ 389769 h 444484"/>
                    <a:gd name="connsiteX50" fmla="*/ 70450 w 428001"/>
                    <a:gd name="connsiteY50" fmla="*/ 414504 h 444484"/>
                    <a:gd name="connsiteX51" fmla="*/ 250710 w 428001"/>
                    <a:gd name="connsiteY51" fmla="*/ 247913 h 444484"/>
                    <a:gd name="connsiteX52" fmla="*/ 205895 w 428001"/>
                    <a:gd name="connsiteY52" fmla="*/ 241557 h 444484"/>
                    <a:gd name="connsiteX53" fmla="*/ 216853 w 428001"/>
                    <a:gd name="connsiteY53" fmla="*/ 219312 h 444484"/>
                    <a:gd name="connsiteX54" fmla="*/ 216853 w 428001"/>
                    <a:gd name="connsiteY54" fmla="*/ 218749 h 444484"/>
                    <a:gd name="connsiteX55" fmla="*/ 284500 w 428001"/>
                    <a:gd name="connsiteY55" fmla="*/ 218749 h 444484"/>
                    <a:gd name="connsiteX56" fmla="*/ 284500 w 428001"/>
                    <a:gd name="connsiteY56" fmla="*/ 219312 h 444484"/>
                    <a:gd name="connsiteX57" fmla="*/ 295475 w 428001"/>
                    <a:gd name="connsiteY57" fmla="*/ 241579 h 444484"/>
                    <a:gd name="connsiteX58" fmla="*/ 250710 w 428001"/>
                    <a:gd name="connsiteY58" fmla="*/ 247913 h 444484"/>
                    <a:gd name="connsiteX59" fmla="*/ 183098 w 428001"/>
                    <a:gd name="connsiteY59" fmla="*/ 135225 h 444484"/>
                    <a:gd name="connsiteX60" fmla="*/ 183098 w 428001"/>
                    <a:gd name="connsiteY60" fmla="*/ 116068 h 444484"/>
                    <a:gd name="connsiteX61" fmla="*/ 292585 w 428001"/>
                    <a:gd name="connsiteY61" fmla="*/ 69725 h 444484"/>
                    <a:gd name="connsiteX62" fmla="*/ 318323 w 428001"/>
                    <a:gd name="connsiteY62" fmla="*/ 107814 h 444484"/>
                    <a:gd name="connsiteX63" fmla="*/ 318323 w 428001"/>
                    <a:gd name="connsiteY63" fmla="*/ 135225 h 444484"/>
                    <a:gd name="connsiteX64" fmla="*/ 250710 w 428001"/>
                    <a:gd name="connsiteY64" fmla="*/ 202838 h 444484"/>
                    <a:gd name="connsiteX65" fmla="*/ 183098 w 428001"/>
                    <a:gd name="connsiteY65" fmla="*/ 135225 h 44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428001" h="444484">
                      <a:moveTo>
                        <a:pt x="250710" y="270450"/>
                      </a:moveTo>
                      <a:cubicBezTo>
                        <a:pt x="267319" y="270609"/>
                        <a:pt x="283864" y="268376"/>
                        <a:pt x="299836" y="263818"/>
                      </a:cubicBezTo>
                      <a:lnTo>
                        <a:pt x="297848" y="298622"/>
                      </a:lnTo>
                      <a:lnTo>
                        <a:pt x="428002" y="298622"/>
                      </a:lnTo>
                      <a:cubicBezTo>
                        <a:pt x="424618" y="288512"/>
                        <a:pt x="418350" y="279612"/>
                        <a:pt x="409972" y="273019"/>
                      </a:cubicBezTo>
                      <a:cubicBezTo>
                        <a:pt x="388899" y="255772"/>
                        <a:pt x="364125" y="245129"/>
                        <a:pt x="338116" y="235832"/>
                      </a:cubicBezTo>
                      <a:lnTo>
                        <a:pt x="310570" y="224524"/>
                      </a:lnTo>
                      <a:cubicBezTo>
                        <a:pt x="308459" y="223654"/>
                        <a:pt x="307081" y="221596"/>
                        <a:pt x="307082" y="219312"/>
                      </a:cubicBezTo>
                      <a:lnTo>
                        <a:pt x="307082" y="205514"/>
                      </a:lnTo>
                      <a:cubicBezTo>
                        <a:pt x="328438" y="188434"/>
                        <a:pt x="340870" y="162571"/>
                        <a:pt x="340866" y="135225"/>
                      </a:cubicBezTo>
                      <a:lnTo>
                        <a:pt x="340866" y="126773"/>
                      </a:lnTo>
                      <a:cubicBezTo>
                        <a:pt x="345780" y="116783"/>
                        <a:pt x="348899" y="106005"/>
                        <a:pt x="350078" y="94934"/>
                      </a:cubicBezTo>
                      <a:cubicBezTo>
                        <a:pt x="350016" y="57076"/>
                        <a:pt x="326003" y="26482"/>
                        <a:pt x="293481" y="10638"/>
                      </a:cubicBezTo>
                      <a:cubicBezTo>
                        <a:pt x="290794" y="9377"/>
                        <a:pt x="287636" y="9658"/>
                        <a:pt x="285215" y="11376"/>
                      </a:cubicBezTo>
                      <a:lnTo>
                        <a:pt x="279525" y="15320"/>
                      </a:lnTo>
                      <a:lnTo>
                        <a:pt x="273237" y="6761"/>
                      </a:lnTo>
                      <a:cubicBezTo>
                        <a:pt x="271301" y="4046"/>
                        <a:pt x="268385" y="2190"/>
                        <a:pt x="265106" y="1583"/>
                      </a:cubicBezTo>
                      <a:cubicBezTo>
                        <a:pt x="259243" y="549"/>
                        <a:pt x="253301" y="20"/>
                        <a:pt x="247347" y="0"/>
                      </a:cubicBezTo>
                      <a:cubicBezTo>
                        <a:pt x="207743" y="0"/>
                        <a:pt x="175018" y="21467"/>
                        <a:pt x="161456" y="54090"/>
                      </a:cubicBezTo>
                      <a:cubicBezTo>
                        <a:pt x="152542" y="78480"/>
                        <a:pt x="152173" y="105172"/>
                        <a:pt x="160408" y="129799"/>
                      </a:cubicBezTo>
                      <a:lnTo>
                        <a:pt x="160566" y="130982"/>
                      </a:lnTo>
                      <a:lnTo>
                        <a:pt x="160566" y="135225"/>
                      </a:lnTo>
                      <a:cubicBezTo>
                        <a:pt x="160566" y="162551"/>
                        <a:pt x="172983" y="188397"/>
                        <a:pt x="194316" y="205474"/>
                      </a:cubicBezTo>
                      <a:lnTo>
                        <a:pt x="194316" y="219312"/>
                      </a:lnTo>
                      <a:cubicBezTo>
                        <a:pt x="194316" y="221597"/>
                        <a:pt x="192936" y="223656"/>
                        <a:pt x="190823" y="224524"/>
                      </a:cubicBezTo>
                      <a:lnTo>
                        <a:pt x="163118" y="235894"/>
                      </a:lnTo>
                      <a:cubicBezTo>
                        <a:pt x="137200" y="245174"/>
                        <a:pt x="112494" y="255789"/>
                        <a:pt x="91629" y="272867"/>
                      </a:cubicBezTo>
                      <a:cubicBezTo>
                        <a:pt x="78482" y="283155"/>
                        <a:pt x="70688" y="298833"/>
                        <a:pt x="70422" y="315525"/>
                      </a:cubicBezTo>
                      <a:lnTo>
                        <a:pt x="70422" y="353180"/>
                      </a:lnTo>
                      <a:cubicBezTo>
                        <a:pt x="67921" y="352968"/>
                        <a:pt x="65406" y="352968"/>
                        <a:pt x="62905" y="353180"/>
                      </a:cubicBezTo>
                      <a:lnTo>
                        <a:pt x="16489" y="201051"/>
                      </a:lnTo>
                      <a:cubicBezTo>
                        <a:pt x="15044" y="196613"/>
                        <a:pt x="10274" y="194188"/>
                        <a:pt x="5836" y="195633"/>
                      </a:cubicBezTo>
                      <a:cubicBezTo>
                        <a:pt x="1516" y="197040"/>
                        <a:pt x="-919" y="201611"/>
                        <a:pt x="324" y="205981"/>
                      </a:cubicBezTo>
                      <a:lnTo>
                        <a:pt x="46391" y="356983"/>
                      </a:lnTo>
                      <a:cubicBezTo>
                        <a:pt x="29212" y="362724"/>
                        <a:pt x="18456" y="372646"/>
                        <a:pt x="26919" y="405382"/>
                      </a:cubicBezTo>
                      <a:cubicBezTo>
                        <a:pt x="30215" y="418127"/>
                        <a:pt x="35196" y="431864"/>
                        <a:pt x="47152" y="437233"/>
                      </a:cubicBezTo>
                      <a:cubicBezTo>
                        <a:pt x="50586" y="438758"/>
                        <a:pt x="54308" y="439525"/>
                        <a:pt x="58065" y="439481"/>
                      </a:cubicBezTo>
                      <a:cubicBezTo>
                        <a:pt x="64046" y="439200"/>
                        <a:pt x="69969" y="438172"/>
                        <a:pt x="75695" y="436422"/>
                      </a:cubicBezTo>
                      <a:cubicBezTo>
                        <a:pt x="82733" y="434877"/>
                        <a:pt x="89274" y="431598"/>
                        <a:pt x="94723" y="426883"/>
                      </a:cubicBezTo>
                      <a:cubicBezTo>
                        <a:pt x="121852" y="436411"/>
                        <a:pt x="164285" y="442276"/>
                        <a:pt x="210171" y="444485"/>
                      </a:cubicBezTo>
                      <a:lnTo>
                        <a:pt x="201528" y="263824"/>
                      </a:lnTo>
                      <a:cubicBezTo>
                        <a:pt x="217518" y="268386"/>
                        <a:pt x="234083" y="270618"/>
                        <a:pt x="250710" y="270450"/>
                      </a:cubicBezTo>
                      <a:close/>
                      <a:moveTo>
                        <a:pt x="70450" y="414504"/>
                      </a:moveTo>
                      <a:cubicBezTo>
                        <a:pt x="65943" y="416150"/>
                        <a:pt x="61158" y="416895"/>
                        <a:pt x="56364" y="416696"/>
                      </a:cubicBezTo>
                      <a:cubicBezTo>
                        <a:pt x="55750" y="416420"/>
                        <a:pt x="52493" y="414307"/>
                        <a:pt x="48735" y="399765"/>
                      </a:cubicBezTo>
                      <a:cubicBezTo>
                        <a:pt x="43844" y="380844"/>
                        <a:pt x="43799" y="380681"/>
                        <a:pt x="60145" y="376455"/>
                      </a:cubicBezTo>
                      <a:lnTo>
                        <a:pt x="61576" y="376089"/>
                      </a:lnTo>
                      <a:cubicBezTo>
                        <a:pt x="64771" y="375359"/>
                        <a:pt x="68089" y="375347"/>
                        <a:pt x="71289" y="376055"/>
                      </a:cubicBezTo>
                      <a:lnTo>
                        <a:pt x="72574" y="376337"/>
                      </a:lnTo>
                      <a:cubicBezTo>
                        <a:pt x="79431" y="377870"/>
                        <a:pt x="84906" y="383019"/>
                        <a:pt x="86857" y="389769"/>
                      </a:cubicBezTo>
                      <a:cubicBezTo>
                        <a:pt x="89104" y="401120"/>
                        <a:pt x="81781" y="412160"/>
                        <a:pt x="70450" y="414504"/>
                      </a:cubicBezTo>
                      <a:close/>
                      <a:moveTo>
                        <a:pt x="250710" y="247913"/>
                      </a:moveTo>
                      <a:cubicBezTo>
                        <a:pt x="235536" y="248072"/>
                        <a:pt x="220426" y="245929"/>
                        <a:pt x="205895" y="241557"/>
                      </a:cubicBezTo>
                      <a:cubicBezTo>
                        <a:pt x="212806" y="236248"/>
                        <a:pt x="216856" y="228028"/>
                        <a:pt x="216853" y="219312"/>
                      </a:cubicBezTo>
                      <a:lnTo>
                        <a:pt x="216853" y="218749"/>
                      </a:lnTo>
                      <a:cubicBezTo>
                        <a:pt x="238533" y="227603"/>
                        <a:pt x="262820" y="227603"/>
                        <a:pt x="284500" y="218749"/>
                      </a:cubicBezTo>
                      <a:lnTo>
                        <a:pt x="284500" y="219312"/>
                      </a:lnTo>
                      <a:cubicBezTo>
                        <a:pt x="284491" y="228039"/>
                        <a:pt x="288549" y="236271"/>
                        <a:pt x="295475" y="241579"/>
                      </a:cubicBezTo>
                      <a:cubicBezTo>
                        <a:pt x="280959" y="245939"/>
                        <a:pt x="265866" y="248075"/>
                        <a:pt x="250710" y="247913"/>
                      </a:cubicBezTo>
                      <a:close/>
                      <a:moveTo>
                        <a:pt x="183098" y="135225"/>
                      </a:moveTo>
                      <a:lnTo>
                        <a:pt x="183098" y="116068"/>
                      </a:lnTo>
                      <a:cubicBezTo>
                        <a:pt x="211591" y="81698"/>
                        <a:pt x="242112" y="104929"/>
                        <a:pt x="292585" y="69725"/>
                      </a:cubicBezTo>
                      <a:cubicBezTo>
                        <a:pt x="299448" y="64942"/>
                        <a:pt x="306440" y="96714"/>
                        <a:pt x="318323" y="107814"/>
                      </a:cubicBezTo>
                      <a:lnTo>
                        <a:pt x="318323" y="135225"/>
                      </a:lnTo>
                      <a:cubicBezTo>
                        <a:pt x="318323" y="172566"/>
                        <a:pt x="288052" y="202838"/>
                        <a:pt x="250710" y="202838"/>
                      </a:cubicBezTo>
                      <a:cubicBezTo>
                        <a:pt x="213369" y="202838"/>
                        <a:pt x="183098" y="172566"/>
                        <a:pt x="183098" y="135225"/>
                      </a:cubicBezTo>
                      <a:close/>
                    </a:path>
                  </a:pathLst>
                </a:custGeom>
                <a:grpFill/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0" name="手繪多邊形: 圖案 39">
                  <a:extLst>
                    <a:ext uri="{FF2B5EF4-FFF2-40B4-BE49-F238E27FC236}">
                      <a16:creationId xmlns:a16="http://schemas.microsoft.com/office/drawing/2014/main" id="{5FD047C1-3D5B-5761-E3C7-BE8A70BF85AE}"/>
                    </a:ext>
                  </a:extLst>
                </p:cNvPr>
                <p:cNvSpPr/>
                <p:nvPr/>
              </p:nvSpPr>
              <p:spPr>
                <a:xfrm>
                  <a:off x="6859824" y="3009094"/>
                  <a:ext cx="205992" cy="163396"/>
                </a:xfrm>
                <a:custGeom>
                  <a:avLst/>
                  <a:gdLst>
                    <a:gd name="connsiteX0" fmla="*/ 0 w 205992"/>
                    <a:gd name="connsiteY0" fmla="*/ 0 h 163396"/>
                    <a:gd name="connsiteX1" fmla="*/ 0 w 205992"/>
                    <a:gd name="connsiteY1" fmla="*/ 154326 h 163396"/>
                    <a:gd name="connsiteX2" fmla="*/ 78881 w 205992"/>
                    <a:gd name="connsiteY2" fmla="*/ 154326 h 163396"/>
                    <a:gd name="connsiteX3" fmla="*/ 87727 w 205992"/>
                    <a:gd name="connsiteY3" fmla="*/ 163397 h 163396"/>
                    <a:gd name="connsiteX4" fmla="*/ 117984 w 205992"/>
                    <a:gd name="connsiteY4" fmla="*/ 163397 h 163396"/>
                    <a:gd name="connsiteX5" fmla="*/ 127112 w 205992"/>
                    <a:gd name="connsiteY5" fmla="*/ 154326 h 163396"/>
                    <a:gd name="connsiteX6" fmla="*/ 205993 w 205992"/>
                    <a:gd name="connsiteY6" fmla="*/ 154326 h 163396"/>
                    <a:gd name="connsiteX7" fmla="*/ 205993 w 205992"/>
                    <a:gd name="connsiteY7" fmla="*/ 0 h 163396"/>
                    <a:gd name="connsiteX8" fmla="*/ 97024 w 205992"/>
                    <a:gd name="connsiteY8" fmla="*/ 136183 h 163396"/>
                    <a:gd name="connsiteX9" fmla="*/ 18143 w 205992"/>
                    <a:gd name="connsiteY9" fmla="*/ 136183 h 163396"/>
                    <a:gd name="connsiteX10" fmla="*/ 18143 w 205992"/>
                    <a:gd name="connsiteY10" fmla="*/ 17861 h 163396"/>
                    <a:gd name="connsiteX11" fmla="*/ 97024 w 205992"/>
                    <a:gd name="connsiteY11" fmla="*/ 17861 h 163396"/>
                    <a:gd name="connsiteX12" fmla="*/ 187625 w 205992"/>
                    <a:gd name="connsiteY12" fmla="*/ 136183 h 163396"/>
                    <a:gd name="connsiteX13" fmla="*/ 108743 w 205992"/>
                    <a:gd name="connsiteY13" fmla="*/ 136183 h 163396"/>
                    <a:gd name="connsiteX14" fmla="*/ 108743 w 205992"/>
                    <a:gd name="connsiteY14" fmla="*/ 17861 h 163396"/>
                    <a:gd name="connsiteX15" fmla="*/ 187625 w 205992"/>
                    <a:gd name="connsiteY15" fmla="*/ 17861 h 16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5992" h="163396">
                      <a:moveTo>
                        <a:pt x="0" y="0"/>
                      </a:moveTo>
                      <a:lnTo>
                        <a:pt x="0" y="154326"/>
                      </a:lnTo>
                      <a:lnTo>
                        <a:pt x="78881" y="154326"/>
                      </a:lnTo>
                      <a:cubicBezTo>
                        <a:pt x="78880" y="159249"/>
                        <a:pt x="82806" y="163275"/>
                        <a:pt x="87727" y="163397"/>
                      </a:cubicBezTo>
                      <a:lnTo>
                        <a:pt x="117984" y="163397"/>
                      </a:lnTo>
                      <a:cubicBezTo>
                        <a:pt x="123003" y="163397"/>
                        <a:pt x="127081" y="159345"/>
                        <a:pt x="127112" y="154326"/>
                      </a:cubicBezTo>
                      <a:lnTo>
                        <a:pt x="205993" y="154326"/>
                      </a:lnTo>
                      <a:lnTo>
                        <a:pt x="205993" y="0"/>
                      </a:lnTo>
                      <a:close/>
                      <a:moveTo>
                        <a:pt x="97024" y="136183"/>
                      </a:moveTo>
                      <a:lnTo>
                        <a:pt x="18143" y="136183"/>
                      </a:lnTo>
                      <a:lnTo>
                        <a:pt x="18143" y="17861"/>
                      </a:lnTo>
                      <a:lnTo>
                        <a:pt x="97024" y="17861"/>
                      </a:lnTo>
                      <a:close/>
                      <a:moveTo>
                        <a:pt x="187625" y="136183"/>
                      </a:moveTo>
                      <a:lnTo>
                        <a:pt x="108743" y="136183"/>
                      </a:lnTo>
                      <a:lnTo>
                        <a:pt x="108743" y="17861"/>
                      </a:lnTo>
                      <a:lnTo>
                        <a:pt x="187625" y="17861"/>
                      </a:lnTo>
                      <a:close/>
                    </a:path>
                  </a:pathLst>
                </a:custGeom>
                <a:grpFill/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E494B316-F411-3A07-0636-C6AE708E3F3E}"/>
                    </a:ext>
                  </a:extLst>
                </p:cNvPr>
                <p:cNvSpPr/>
                <p:nvPr/>
              </p:nvSpPr>
              <p:spPr>
                <a:xfrm>
                  <a:off x="6986935" y="3057493"/>
                  <a:ext cx="42370" cy="9071"/>
                </a:xfrm>
                <a:custGeom>
                  <a:avLst/>
                  <a:gdLst>
                    <a:gd name="connsiteX0" fmla="*/ 0 w 42370"/>
                    <a:gd name="connsiteY0" fmla="*/ 0 h 9071"/>
                    <a:gd name="connsiteX1" fmla="*/ 42370 w 42370"/>
                    <a:gd name="connsiteY1" fmla="*/ 0 h 9071"/>
                    <a:gd name="connsiteX2" fmla="*/ 42370 w 42370"/>
                    <a:gd name="connsiteY2" fmla="*/ 9071 h 9071"/>
                    <a:gd name="connsiteX3" fmla="*/ 0 w 42370"/>
                    <a:gd name="connsiteY3" fmla="*/ 9071 h 9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0" h="9071">
                      <a:moveTo>
                        <a:pt x="0" y="0"/>
                      </a:moveTo>
                      <a:lnTo>
                        <a:pt x="42370" y="0"/>
                      </a:lnTo>
                      <a:lnTo>
                        <a:pt x="42370" y="9071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grpFill/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06FC231E-ABCD-35C3-36B8-7F89DFABBB57}"/>
                    </a:ext>
                  </a:extLst>
                </p:cNvPr>
                <p:cNvSpPr/>
                <p:nvPr/>
              </p:nvSpPr>
              <p:spPr>
                <a:xfrm>
                  <a:off x="6986935" y="3075635"/>
                  <a:ext cx="42370" cy="9071"/>
                </a:xfrm>
                <a:custGeom>
                  <a:avLst/>
                  <a:gdLst>
                    <a:gd name="connsiteX0" fmla="*/ 0 w 42370"/>
                    <a:gd name="connsiteY0" fmla="*/ 0 h 9071"/>
                    <a:gd name="connsiteX1" fmla="*/ 42370 w 42370"/>
                    <a:gd name="connsiteY1" fmla="*/ 0 h 9071"/>
                    <a:gd name="connsiteX2" fmla="*/ 42370 w 42370"/>
                    <a:gd name="connsiteY2" fmla="*/ 9071 h 9071"/>
                    <a:gd name="connsiteX3" fmla="*/ 0 w 42370"/>
                    <a:gd name="connsiteY3" fmla="*/ 9071 h 9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0" h="9071">
                      <a:moveTo>
                        <a:pt x="0" y="0"/>
                      </a:moveTo>
                      <a:lnTo>
                        <a:pt x="42370" y="0"/>
                      </a:lnTo>
                      <a:lnTo>
                        <a:pt x="42370" y="9071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grpFill/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30688C54-2A8F-ABD8-24CF-A46AEF065B1B}"/>
                    </a:ext>
                  </a:extLst>
                </p:cNvPr>
                <p:cNvSpPr/>
                <p:nvPr/>
              </p:nvSpPr>
              <p:spPr>
                <a:xfrm>
                  <a:off x="6986935" y="3093835"/>
                  <a:ext cx="29355" cy="9071"/>
                </a:xfrm>
                <a:custGeom>
                  <a:avLst/>
                  <a:gdLst>
                    <a:gd name="connsiteX0" fmla="*/ 0 w 29355"/>
                    <a:gd name="connsiteY0" fmla="*/ 0 h 9071"/>
                    <a:gd name="connsiteX1" fmla="*/ 29355 w 29355"/>
                    <a:gd name="connsiteY1" fmla="*/ 0 h 9071"/>
                    <a:gd name="connsiteX2" fmla="*/ 29355 w 29355"/>
                    <a:gd name="connsiteY2" fmla="*/ 9071 h 9071"/>
                    <a:gd name="connsiteX3" fmla="*/ 0 w 29355"/>
                    <a:gd name="connsiteY3" fmla="*/ 9071 h 9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55" h="9071">
                      <a:moveTo>
                        <a:pt x="0" y="0"/>
                      </a:moveTo>
                      <a:lnTo>
                        <a:pt x="29355" y="0"/>
                      </a:lnTo>
                      <a:lnTo>
                        <a:pt x="29355" y="9071"/>
                      </a:lnTo>
                      <a:lnTo>
                        <a:pt x="0" y="9071"/>
                      </a:lnTo>
                      <a:close/>
                    </a:path>
                  </a:pathLst>
                </a:custGeom>
                <a:grpFill/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2E6F635A-DFBE-9EBE-ADD5-CEC105D04274}"/>
                  </a:ext>
                </a:extLst>
              </p:cNvPr>
              <p:cNvSpPr txBox="1"/>
              <p:nvPr/>
            </p:nvSpPr>
            <p:spPr>
              <a:xfrm>
                <a:off x="10467571" y="1814443"/>
                <a:ext cx="43794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100" b="1" dirty="0">
                    <a:solidFill>
                      <a:srgbClr val="3234FF"/>
                    </a:solidFill>
                    <a:latin typeface="+mn-ea"/>
                    <a:cs typeface="Meiryo UI" panose="020B0604030504040204" pitchFamily="50" charset="-128"/>
                  </a:rPr>
                  <a:t>D</a:t>
                </a:r>
                <a:r>
                  <a:rPr kumimoji="1" lang="zh-TW" altLang="en-US" sz="1100" b="1" dirty="0">
                    <a:solidFill>
                      <a:srgbClr val="3234FF"/>
                    </a:solidFill>
                    <a:latin typeface="+mn-ea"/>
                    <a:cs typeface="Meiryo UI" panose="020B0604030504040204" pitchFamily="50" charset="-128"/>
                  </a:rPr>
                  <a:t>階</a:t>
                </a:r>
                <a:endParaRPr kumimoji="1" lang="en-US" altLang="zh-TW" sz="1100" b="1" dirty="0">
                  <a:solidFill>
                    <a:srgbClr val="3234FF"/>
                  </a:solidFill>
                  <a:latin typeface="+mn-ea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BA72B7D4-54DC-0016-C145-ACE9ADEADAED}"/>
                </a:ext>
              </a:extLst>
            </p:cNvPr>
            <p:cNvGrpSpPr/>
            <p:nvPr/>
          </p:nvGrpSpPr>
          <p:grpSpPr>
            <a:xfrm>
              <a:off x="10197232" y="2829664"/>
              <a:ext cx="423514" cy="623976"/>
              <a:chOff x="10183635" y="2695707"/>
              <a:chExt cx="423514" cy="62397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FBE7212-29D3-C816-2219-BBAC79F9A5D1}"/>
                  </a:ext>
                </a:extLst>
              </p:cNvPr>
              <p:cNvGrpSpPr/>
              <p:nvPr/>
            </p:nvGrpSpPr>
            <p:grpSpPr>
              <a:xfrm>
                <a:off x="10204096" y="2695707"/>
                <a:ext cx="359040" cy="390584"/>
                <a:chOff x="7417163" y="2324082"/>
                <a:chExt cx="319406" cy="354384"/>
              </a:xfrm>
              <a:solidFill>
                <a:srgbClr val="7030A0"/>
              </a:solidFill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A20D1D98-64F8-93B0-258D-92C88AB6BBE8}"/>
                    </a:ext>
                  </a:extLst>
                </p:cNvPr>
                <p:cNvSpPr/>
                <p:nvPr/>
              </p:nvSpPr>
              <p:spPr>
                <a:xfrm>
                  <a:off x="7417163" y="2518763"/>
                  <a:ext cx="319406" cy="159703"/>
                </a:xfrm>
                <a:custGeom>
                  <a:avLst/>
                  <a:gdLst>
                    <a:gd name="connsiteX0" fmla="*/ 319406 w 319406"/>
                    <a:gd name="connsiteY0" fmla="*/ 79852 h 159703"/>
                    <a:gd name="connsiteX1" fmla="*/ 303436 w 319406"/>
                    <a:gd name="connsiteY1" fmla="*/ 47911 h 159703"/>
                    <a:gd name="connsiteX2" fmla="*/ 225580 w 319406"/>
                    <a:gd name="connsiteY2" fmla="*/ 9981 h 159703"/>
                    <a:gd name="connsiteX3" fmla="*/ 159703 w 319406"/>
                    <a:gd name="connsiteY3" fmla="*/ 0 h 159703"/>
                    <a:gd name="connsiteX4" fmla="*/ 93826 w 319406"/>
                    <a:gd name="connsiteY4" fmla="*/ 9981 h 159703"/>
                    <a:gd name="connsiteX5" fmla="*/ 15970 w 319406"/>
                    <a:gd name="connsiteY5" fmla="*/ 47911 h 159703"/>
                    <a:gd name="connsiteX6" fmla="*/ 0 w 319406"/>
                    <a:gd name="connsiteY6" fmla="*/ 79852 h 159703"/>
                    <a:gd name="connsiteX7" fmla="*/ 0 w 319406"/>
                    <a:gd name="connsiteY7" fmla="*/ 159703 h 159703"/>
                    <a:gd name="connsiteX8" fmla="*/ 319406 w 319406"/>
                    <a:gd name="connsiteY8" fmla="*/ 159703 h 1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06" h="159703">
                      <a:moveTo>
                        <a:pt x="319406" y="79852"/>
                      </a:moveTo>
                      <a:cubicBezTo>
                        <a:pt x="319145" y="67348"/>
                        <a:pt x="313282" y="55622"/>
                        <a:pt x="303436" y="47911"/>
                      </a:cubicBezTo>
                      <a:cubicBezTo>
                        <a:pt x="281477" y="29944"/>
                        <a:pt x="253529" y="17967"/>
                        <a:pt x="225580" y="9981"/>
                      </a:cubicBezTo>
                      <a:cubicBezTo>
                        <a:pt x="204229" y="3445"/>
                        <a:pt x="182032" y="82"/>
                        <a:pt x="159703" y="0"/>
                      </a:cubicBezTo>
                      <a:cubicBezTo>
                        <a:pt x="137398" y="385"/>
                        <a:pt x="115244" y="3742"/>
                        <a:pt x="93826" y="9981"/>
                      </a:cubicBezTo>
                      <a:cubicBezTo>
                        <a:pt x="65914" y="18126"/>
                        <a:pt x="39588" y="30952"/>
                        <a:pt x="15970" y="47911"/>
                      </a:cubicBezTo>
                      <a:cubicBezTo>
                        <a:pt x="6124" y="55622"/>
                        <a:pt x="261" y="67348"/>
                        <a:pt x="0" y="79852"/>
                      </a:cubicBezTo>
                      <a:lnTo>
                        <a:pt x="0" y="159703"/>
                      </a:lnTo>
                      <a:lnTo>
                        <a:pt x="319406" y="159703"/>
                      </a:lnTo>
                      <a:close/>
                    </a:path>
                  </a:pathLst>
                </a:custGeom>
                <a:grpFill/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2FF93468-7F0D-6BB6-9D90-360E7D34F3B5}"/>
                    </a:ext>
                  </a:extLst>
                </p:cNvPr>
                <p:cNvSpPr/>
                <p:nvPr/>
              </p:nvSpPr>
              <p:spPr>
                <a:xfrm>
                  <a:off x="7487805" y="2324082"/>
                  <a:ext cx="170834" cy="89876"/>
                </a:xfrm>
                <a:custGeom>
                  <a:avLst/>
                  <a:gdLst>
                    <a:gd name="connsiteX0" fmla="*/ 74089 w 170834"/>
                    <a:gd name="connsiteY0" fmla="*/ 73657 h 89876"/>
                    <a:gd name="connsiteX1" fmla="*/ 119005 w 170834"/>
                    <a:gd name="connsiteY1" fmla="*/ 41367 h 89876"/>
                    <a:gd name="connsiteX2" fmla="*/ 119005 w 170834"/>
                    <a:gd name="connsiteY2" fmla="*/ 41367 h 89876"/>
                    <a:gd name="connsiteX3" fmla="*/ 132780 w 170834"/>
                    <a:gd name="connsiteY3" fmla="*/ 46907 h 89876"/>
                    <a:gd name="connsiteX4" fmla="*/ 156635 w 170834"/>
                    <a:gd name="connsiteY4" fmla="*/ 72210 h 89876"/>
                    <a:gd name="connsiteX5" fmla="*/ 168363 w 170834"/>
                    <a:gd name="connsiteY5" fmla="*/ 89178 h 89876"/>
                    <a:gd name="connsiteX6" fmla="*/ 168363 w 170834"/>
                    <a:gd name="connsiteY6" fmla="*/ 89178 h 89876"/>
                    <a:gd name="connsiteX7" fmla="*/ 168912 w 170834"/>
                    <a:gd name="connsiteY7" fmla="*/ 89877 h 89876"/>
                    <a:gd name="connsiteX8" fmla="*/ 168912 w 170834"/>
                    <a:gd name="connsiteY8" fmla="*/ 89877 h 89876"/>
                    <a:gd name="connsiteX9" fmla="*/ 169561 w 170834"/>
                    <a:gd name="connsiteY9" fmla="*/ 58286 h 89876"/>
                    <a:gd name="connsiteX10" fmla="*/ 153940 w 170834"/>
                    <a:gd name="connsiteY10" fmla="*/ 26245 h 89876"/>
                    <a:gd name="connsiteX11" fmla="*/ 127739 w 170834"/>
                    <a:gd name="connsiteY11" fmla="*/ 17511 h 89876"/>
                    <a:gd name="connsiteX12" fmla="*/ 82723 w 170834"/>
                    <a:gd name="connsiteY12" fmla="*/ 44 h 89876"/>
                    <a:gd name="connsiteX13" fmla="*/ 18941 w 170834"/>
                    <a:gd name="connsiteY13" fmla="*/ 27443 h 89876"/>
                    <a:gd name="connsiteX14" fmla="*/ 3370 w 170834"/>
                    <a:gd name="connsiteY14" fmla="*/ 70712 h 89876"/>
                    <a:gd name="connsiteX15" fmla="*/ 1524 w 170834"/>
                    <a:gd name="connsiteY15" fmla="*/ 85335 h 89876"/>
                    <a:gd name="connsiteX16" fmla="*/ 9858 w 170834"/>
                    <a:gd name="connsiteY16" fmla="*/ 85335 h 89876"/>
                    <a:gd name="connsiteX17" fmla="*/ 9858 w 170834"/>
                    <a:gd name="connsiteY17" fmla="*/ 85335 h 89876"/>
                    <a:gd name="connsiteX18" fmla="*/ 74089 w 170834"/>
                    <a:gd name="connsiteY18" fmla="*/ 73657 h 89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0834" h="89876">
                      <a:moveTo>
                        <a:pt x="74089" y="73657"/>
                      </a:moveTo>
                      <a:cubicBezTo>
                        <a:pt x="87065" y="66021"/>
                        <a:pt x="119005" y="41367"/>
                        <a:pt x="119005" y="41367"/>
                      </a:cubicBezTo>
                      <a:lnTo>
                        <a:pt x="119005" y="41367"/>
                      </a:lnTo>
                      <a:cubicBezTo>
                        <a:pt x="124045" y="41804"/>
                        <a:pt x="128841" y="43732"/>
                        <a:pt x="132780" y="46907"/>
                      </a:cubicBezTo>
                      <a:cubicBezTo>
                        <a:pt x="142364" y="53637"/>
                        <a:pt x="150481" y="62246"/>
                        <a:pt x="156635" y="72210"/>
                      </a:cubicBezTo>
                      <a:cubicBezTo>
                        <a:pt x="162175" y="80494"/>
                        <a:pt x="166916" y="87182"/>
                        <a:pt x="168363" y="89178"/>
                      </a:cubicBezTo>
                      <a:lnTo>
                        <a:pt x="168363" y="89178"/>
                      </a:lnTo>
                      <a:lnTo>
                        <a:pt x="168912" y="89877"/>
                      </a:lnTo>
                      <a:lnTo>
                        <a:pt x="168912" y="89877"/>
                      </a:lnTo>
                      <a:cubicBezTo>
                        <a:pt x="171408" y="84886"/>
                        <a:pt x="171308" y="70962"/>
                        <a:pt x="169561" y="58286"/>
                      </a:cubicBezTo>
                      <a:cubicBezTo>
                        <a:pt x="167116" y="40818"/>
                        <a:pt x="165119" y="35628"/>
                        <a:pt x="153940" y="26245"/>
                      </a:cubicBezTo>
                      <a:cubicBezTo>
                        <a:pt x="146817" y="19790"/>
                        <a:pt x="137311" y="16621"/>
                        <a:pt x="127739" y="17511"/>
                      </a:cubicBezTo>
                      <a:cubicBezTo>
                        <a:pt x="114752" y="7434"/>
                        <a:pt x="99108" y="1363"/>
                        <a:pt x="82723" y="44"/>
                      </a:cubicBezTo>
                      <a:cubicBezTo>
                        <a:pt x="57769" y="-854"/>
                        <a:pt x="30520" y="12171"/>
                        <a:pt x="18941" y="27443"/>
                      </a:cubicBezTo>
                      <a:cubicBezTo>
                        <a:pt x="1424" y="50400"/>
                        <a:pt x="3370" y="65372"/>
                        <a:pt x="3370" y="70712"/>
                      </a:cubicBezTo>
                      <a:cubicBezTo>
                        <a:pt x="3370" y="76053"/>
                        <a:pt x="-2768" y="85335"/>
                        <a:pt x="1524" y="85335"/>
                      </a:cubicBezTo>
                      <a:cubicBezTo>
                        <a:pt x="4318" y="85335"/>
                        <a:pt x="7063" y="85335"/>
                        <a:pt x="9858" y="85335"/>
                      </a:cubicBezTo>
                      <a:lnTo>
                        <a:pt x="9858" y="85335"/>
                      </a:lnTo>
                      <a:cubicBezTo>
                        <a:pt x="25679" y="84886"/>
                        <a:pt x="57969" y="83139"/>
                        <a:pt x="74089" y="73657"/>
                      </a:cubicBezTo>
                      <a:close/>
                    </a:path>
                  </a:pathLst>
                </a:custGeom>
                <a:grpFill/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48" name="手繪多邊形: 圖案 47">
                  <a:extLst>
                    <a:ext uri="{FF2B5EF4-FFF2-40B4-BE49-F238E27FC236}">
                      <a16:creationId xmlns:a16="http://schemas.microsoft.com/office/drawing/2014/main" id="{A78ED2C2-90E1-120C-7366-ED5FAB87D952}"/>
                    </a:ext>
                  </a:extLst>
                </p:cNvPr>
                <p:cNvSpPr/>
                <p:nvPr/>
              </p:nvSpPr>
              <p:spPr>
                <a:xfrm>
                  <a:off x="7497064" y="2376029"/>
                  <a:ext cx="158904" cy="122180"/>
                </a:xfrm>
                <a:custGeom>
                  <a:avLst/>
                  <a:gdLst>
                    <a:gd name="connsiteX0" fmla="*/ 151768 w 158904"/>
                    <a:gd name="connsiteY0" fmla="*/ 43769 h 122180"/>
                    <a:gd name="connsiteX1" fmla="*/ 139341 w 158904"/>
                    <a:gd name="connsiteY1" fmla="*/ 25852 h 122180"/>
                    <a:gd name="connsiteX2" fmla="*/ 117931 w 158904"/>
                    <a:gd name="connsiteY2" fmla="*/ 2994 h 122180"/>
                    <a:gd name="connsiteX3" fmla="*/ 112491 w 158904"/>
                    <a:gd name="connsiteY3" fmla="*/ 0 h 122180"/>
                    <a:gd name="connsiteX4" fmla="*/ 69870 w 158904"/>
                    <a:gd name="connsiteY4" fmla="*/ 30244 h 122180"/>
                    <a:gd name="connsiteX5" fmla="*/ 0 w 158904"/>
                    <a:gd name="connsiteY5" fmla="*/ 43319 h 122180"/>
                    <a:gd name="connsiteX6" fmla="*/ 80836 w 158904"/>
                    <a:gd name="connsiteY6" fmla="*/ 122174 h 122180"/>
                    <a:gd name="connsiteX7" fmla="*/ 158904 w 158904"/>
                    <a:gd name="connsiteY7" fmla="*/ 53550 h 1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8904" h="122180">
                      <a:moveTo>
                        <a:pt x="151768" y="43769"/>
                      </a:moveTo>
                      <a:cubicBezTo>
                        <a:pt x="151518" y="43419"/>
                        <a:pt x="146028" y="35783"/>
                        <a:pt x="139341" y="25852"/>
                      </a:cubicBezTo>
                      <a:cubicBezTo>
                        <a:pt x="133849" y="16844"/>
                        <a:pt x="126561" y="9063"/>
                        <a:pt x="117931" y="2994"/>
                      </a:cubicBezTo>
                      <a:cubicBezTo>
                        <a:pt x="116251" y="1771"/>
                        <a:pt x="114423" y="765"/>
                        <a:pt x="112491" y="0"/>
                      </a:cubicBezTo>
                      <a:cubicBezTo>
                        <a:pt x="103607" y="6737"/>
                        <a:pt x="80750" y="23906"/>
                        <a:pt x="69870" y="30244"/>
                      </a:cubicBezTo>
                      <a:cubicBezTo>
                        <a:pt x="52602" y="40225"/>
                        <a:pt x="21111" y="42870"/>
                        <a:pt x="0" y="43319"/>
                      </a:cubicBezTo>
                      <a:cubicBezTo>
                        <a:pt x="547" y="87417"/>
                        <a:pt x="36738" y="122721"/>
                        <a:pt x="80836" y="122174"/>
                      </a:cubicBezTo>
                      <a:cubicBezTo>
                        <a:pt x="120222" y="121686"/>
                        <a:pt x="153369" y="92549"/>
                        <a:pt x="158904" y="53550"/>
                      </a:cubicBezTo>
                      <a:close/>
                    </a:path>
                  </a:pathLst>
                </a:custGeom>
                <a:grpFill/>
                <a:ln w="49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280C6189-CF5C-492A-A9E2-1808040942B4}"/>
                  </a:ext>
                </a:extLst>
              </p:cNvPr>
              <p:cNvSpPr txBox="1"/>
              <p:nvPr/>
            </p:nvSpPr>
            <p:spPr>
              <a:xfrm>
                <a:off x="10183635" y="3058073"/>
                <a:ext cx="42351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1100" b="1" dirty="0">
                    <a:solidFill>
                      <a:srgbClr val="7030A0"/>
                    </a:solidFill>
                    <a:latin typeface="+mn-ea"/>
                    <a:cs typeface="Meiryo UI" panose="020B0604030504040204" pitchFamily="50" charset="-128"/>
                  </a:rPr>
                  <a:t>C</a:t>
                </a:r>
                <a:r>
                  <a:rPr kumimoji="1" lang="zh-TW" altLang="en-US" sz="1100" b="1" dirty="0">
                    <a:solidFill>
                      <a:srgbClr val="7030A0"/>
                    </a:solidFill>
                    <a:latin typeface="+mn-ea"/>
                    <a:cs typeface="Meiryo UI" panose="020B0604030504040204" pitchFamily="50" charset="-128"/>
                  </a:rPr>
                  <a:t>階</a:t>
                </a:r>
                <a:endParaRPr kumimoji="1" lang="en-US" altLang="zh-TW" sz="1100" b="1" dirty="0">
                  <a:solidFill>
                    <a:srgbClr val="7030A0"/>
                  </a:solidFill>
                  <a:latin typeface="+mn-ea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FF799FA6-0B36-02C0-B119-7026231517F3}"/>
                </a:ext>
              </a:extLst>
            </p:cNvPr>
            <p:cNvGrpSpPr/>
            <p:nvPr/>
          </p:nvGrpSpPr>
          <p:grpSpPr>
            <a:xfrm>
              <a:off x="11261893" y="2829664"/>
              <a:ext cx="673581" cy="625539"/>
              <a:chOff x="11261893" y="2829664"/>
              <a:chExt cx="673581" cy="625539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AD486333-F7D5-2B2C-AB1A-B48FEDAFB3E1}"/>
                  </a:ext>
                </a:extLst>
              </p:cNvPr>
              <p:cNvGrpSpPr/>
              <p:nvPr/>
            </p:nvGrpSpPr>
            <p:grpSpPr>
              <a:xfrm>
                <a:off x="11386931" y="2829664"/>
                <a:ext cx="423514" cy="370557"/>
                <a:chOff x="1962656" y="2257069"/>
                <a:chExt cx="691715" cy="373856"/>
              </a:xfrm>
            </p:grpSpPr>
            <p:sp>
              <p:nvSpPr>
                <p:cNvPr id="51" name="手繪多邊形: 圖案 50">
                  <a:extLst>
                    <a:ext uri="{FF2B5EF4-FFF2-40B4-BE49-F238E27FC236}">
                      <a16:creationId xmlns:a16="http://schemas.microsoft.com/office/drawing/2014/main" id="{2C7ADDDD-5088-9AC1-2DCD-5B54DF6D4639}"/>
                    </a:ext>
                  </a:extLst>
                </p:cNvPr>
                <p:cNvSpPr/>
                <p:nvPr/>
              </p:nvSpPr>
              <p:spPr>
                <a:xfrm>
                  <a:off x="2432048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52" name="手繪多邊形: 圖案 51">
                  <a:extLst>
                    <a:ext uri="{FF2B5EF4-FFF2-40B4-BE49-F238E27FC236}">
                      <a16:creationId xmlns:a16="http://schemas.microsoft.com/office/drawing/2014/main" id="{8731D4D5-DEA6-ED03-137F-CD74E9061703}"/>
                    </a:ext>
                  </a:extLst>
                </p:cNvPr>
                <p:cNvSpPr/>
                <p:nvPr/>
              </p:nvSpPr>
              <p:spPr>
                <a:xfrm>
                  <a:off x="2036760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53" name="手繪多邊形: 圖案 52">
                  <a:extLst>
                    <a:ext uri="{FF2B5EF4-FFF2-40B4-BE49-F238E27FC236}">
                      <a16:creationId xmlns:a16="http://schemas.microsoft.com/office/drawing/2014/main" id="{527F2625-C948-D7AC-B602-6A5EA6EEFD0C}"/>
                    </a:ext>
                  </a:extLst>
                </p:cNvPr>
                <p:cNvSpPr/>
                <p:nvPr/>
              </p:nvSpPr>
              <p:spPr>
                <a:xfrm>
                  <a:off x="2385756" y="2425376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 dirty="0"/>
                </a:p>
              </p:txBody>
            </p:sp>
            <p:sp>
              <p:nvSpPr>
                <p:cNvPr id="54" name="手繪多邊形: 圖案 53">
                  <a:extLst>
                    <a:ext uri="{FF2B5EF4-FFF2-40B4-BE49-F238E27FC236}">
                      <a16:creationId xmlns:a16="http://schemas.microsoft.com/office/drawing/2014/main" id="{A29F869F-3890-2E79-4487-EA3BFFCA08B9}"/>
                    </a:ext>
                  </a:extLst>
                </p:cNvPr>
                <p:cNvSpPr/>
                <p:nvPr/>
              </p:nvSpPr>
              <p:spPr>
                <a:xfrm>
                  <a:off x="1962656" y="2425376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55" name="手繪多邊形: 圖案 54">
                  <a:extLst>
                    <a:ext uri="{FF2B5EF4-FFF2-40B4-BE49-F238E27FC236}">
                      <a16:creationId xmlns:a16="http://schemas.microsoft.com/office/drawing/2014/main" id="{7EE2B972-FB63-3DA1-BF30-15A2C86E66F2}"/>
                    </a:ext>
                  </a:extLst>
                </p:cNvPr>
                <p:cNvSpPr/>
                <p:nvPr/>
              </p:nvSpPr>
              <p:spPr>
                <a:xfrm>
                  <a:off x="2160299" y="2483096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56" name="手繪多邊形: 圖案 55">
                  <a:extLst>
                    <a:ext uri="{FF2B5EF4-FFF2-40B4-BE49-F238E27FC236}">
                      <a16:creationId xmlns:a16="http://schemas.microsoft.com/office/drawing/2014/main" id="{8F8303D8-EBD4-7E2C-CF01-477B65543CFA}"/>
                    </a:ext>
                  </a:extLst>
                </p:cNvPr>
                <p:cNvSpPr/>
                <p:nvPr/>
              </p:nvSpPr>
              <p:spPr>
                <a:xfrm>
                  <a:off x="2234404" y="2314696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 dirty="0"/>
                </a:p>
              </p:txBody>
            </p:sp>
          </p:grp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8811CB6D-A3BD-00F1-DBE4-0400FC80A9D0}"/>
                  </a:ext>
                </a:extLst>
              </p:cNvPr>
              <p:cNvSpPr txBox="1"/>
              <p:nvPr/>
            </p:nvSpPr>
            <p:spPr>
              <a:xfrm>
                <a:off x="11261893" y="3193593"/>
                <a:ext cx="67358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100" b="1" dirty="0">
                    <a:latin typeface="+mn-ea"/>
                    <a:cs typeface="Meiryo UI" panose="020B0604030504040204" pitchFamily="50" charset="-128"/>
                  </a:rPr>
                  <a:t>SA</a:t>
                </a:r>
                <a:r>
                  <a:rPr kumimoji="1" lang="zh-TW" altLang="en-US" sz="1100" b="1" dirty="0">
                    <a:latin typeface="+mn-ea"/>
                    <a:cs typeface="Meiryo UI" panose="020B0604030504040204" pitchFamily="50" charset="-128"/>
                  </a:rPr>
                  <a:t>、</a:t>
                </a:r>
                <a:r>
                  <a:rPr kumimoji="1" lang="en-US" altLang="zh-TW" sz="1100" b="1" dirty="0">
                    <a:latin typeface="+mn-ea"/>
                    <a:cs typeface="Meiryo UI" panose="020B0604030504040204" pitchFamily="50" charset="-128"/>
                  </a:rPr>
                  <a:t>SB</a:t>
                </a:r>
              </a:p>
            </p:txBody>
          </p:sp>
        </p:grpSp>
        <p:pic>
          <p:nvPicPr>
            <p:cNvPr id="58" name="圖形 57" descr="可回收 以實心填滿">
              <a:extLst>
                <a:ext uri="{FF2B5EF4-FFF2-40B4-BE49-F238E27FC236}">
                  <a16:creationId xmlns:a16="http://schemas.microsoft.com/office/drawing/2014/main" id="{AE62B699-32F3-D490-B57C-2D9EB637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33002" y="2419942"/>
              <a:ext cx="869368" cy="869368"/>
            </a:xfrm>
            <a:prstGeom prst="rect">
              <a:avLst/>
            </a:prstGeom>
          </p:spPr>
        </p:pic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EC282605-8C55-18A2-9056-3522E74BDCEF}"/>
              </a:ext>
            </a:extLst>
          </p:cNvPr>
          <p:cNvSpPr/>
          <p:nvPr/>
        </p:nvSpPr>
        <p:spPr>
          <a:xfrm>
            <a:off x="6341292" y="2852273"/>
            <a:ext cx="4112023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 </a:t>
            </a:r>
            <a:r>
              <a:rPr lang="zh-TW" altLang="en-US" sz="1600" dirty="0">
                <a:solidFill>
                  <a:srgbClr val="000000"/>
                </a:solidFill>
              </a:rPr>
              <a:t>創造能確實遵守</a:t>
            </a:r>
            <a:r>
              <a:rPr lang="en-US" altLang="zh-TW" sz="1600" dirty="0">
                <a:solidFill>
                  <a:srgbClr val="000000"/>
                </a:solidFill>
              </a:rPr>
              <a:t>Compliance</a:t>
            </a:r>
            <a:r>
              <a:rPr lang="zh-TW" altLang="en-US" sz="1600" dirty="0">
                <a:solidFill>
                  <a:srgbClr val="000000"/>
                </a:solidFill>
              </a:rPr>
              <a:t>的作業環境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67038A7-A4AB-561D-EAD2-70B5ACA87D49}"/>
              </a:ext>
            </a:extLst>
          </p:cNvPr>
          <p:cNvSpPr/>
          <p:nvPr/>
        </p:nvSpPr>
        <p:spPr>
          <a:xfrm>
            <a:off x="3731163" y="4705442"/>
            <a:ext cx="4775666" cy="615553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 </a:t>
            </a:r>
            <a:r>
              <a:rPr lang="zh-TW" altLang="en-US" sz="1600" dirty="0">
                <a:solidFill>
                  <a:srgbClr val="000000"/>
                </a:solidFill>
              </a:rPr>
              <a:t>藉由作業前的</a:t>
            </a:r>
            <a:r>
              <a:rPr lang="en-US" altLang="zh-TW" sz="1600" dirty="0">
                <a:solidFill>
                  <a:srgbClr val="000000"/>
                </a:solidFill>
              </a:rPr>
              <a:t>QMS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KY</a:t>
            </a:r>
            <a:r>
              <a:rPr lang="zh-TW" altLang="en-US" sz="1600" dirty="0">
                <a:solidFill>
                  <a:srgbClr val="000000"/>
                </a:solidFill>
              </a:rPr>
              <a:t>，增加作業同仁對於品質</a:t>
            </a:r>
            <a:endParaRPr lang="en-US" altLang="zh-TW" sz="1600" dirty="0">
              <a:solidFill>
                <a:srgbClr val="000000"/>
              </a:solidFill>
            </a:endParaRPr>
          </a:p>
          <a:p>
            <a:r>
              <a:rPr lang="zh-TW" altLang="en-US" sz="1600" dirty="0">
                <a:solidFill>
                  <a:srgbClr val="000000"/>
                </a:solidFill>
              </a:rPr>
              <a:t>    異常狀況的警覺性，也同時提升同仁的品質意識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76" name="角丸四角形 15">
            <a:extLst>
              <a:ext uri="{FF2B5EF4-FFF2-40B4-BE49-F238E27FC236}">
                <a16:creationId xmlns:a16="http://schemas.microsoft.com/office/drawing/2014/main" id="{BCA34816-5A9B-117B-27C2-81C2E01DBD63}"/>
              </a:ext>
            </a:extLst>
          </p:cNvPr>
          <p:cNvSpPr/>
          <p:nvPr/>
        </p:nvSpPr>
        <p:spPr>
          <a:xfrm rot="19884607">
            <a:off x="11566419" y="1296086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角丸四角形 15">
            <a:extLst>
              <a:ext uri="{FF2B5EF4-FFF2-40B4-BE49-F238E27FC236}">
                <a16:creationId xmlns:a16="http://schemas.microsoft.com/office/drawing/2014/main" id="{1C730B92-84CD-E6A8-5E82-6D1465769108}"/>
              </a:ext>
            </a:extLst>
          </p:cNvPr>
          <p:cNvSpPr/>
          <p:nvPr/>
        </p:nvSpPr>
        <p:spPr>
          <a:xfrm rot="19884607">
            <a:off x="4799264" y="1296086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8" name="角丸四角形 15">
            <a:extLst>
              <a:ext uri="{FF2B5EF4-FFF2-40B4-BE49-F238E27FC236}">
                <a16:creationId xmlns:a16="http://schemas.microsoft.com/office/drawing/2014/main" id="{5692AAE8-547C-3B79-27AF-D73AF0127018}"/>
              </a:ext>
            </a:extLst>
          </p:cNvPr>
          <p:cNvSpPr/>
          <p:nvPr/>
        </p:nvSpPr>
        <p:spPr>
          <a:xfrm rot="19884607">
            <a:off x="8075598" y="3491410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256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予防活動②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ルール守るの作業有効性確保</a:t>
            </a:r>
            <a:endParaRPr lang="zh-TW" altLang="en-US" sz="2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C4019A-0F5F-7202-0F7E-6B5B234A9038}"/>
              </a:ext>
            </a:extLst>
          </p:cNvPr>
          <p:cNvSpPr/>
          <p:nvPr/>
        </p:nvSpPr>
        <p:spPr>
          <a:xfrm>
            <a:off x="445948" y="877983"/>
            <a:ext cx="3560590" cy="3847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900" b="1" dirty="0">
                <a:solidFill>
                  <a:srgbClr val="000000"/>
                </a:solidFill>
                <a:latin typeface="+mn-ea"/>
              </a:rPr>
              <a:t>◆ </a:t>
            </a:r>
            <a:r>
              <a:rPr lang="ja-JP" altLang="en-US" sz="1900" b="1" dirty="0">
                <a:solidFill>
                  <a:srgbClr val="000000"/>
                </a:solidFill>
                <a:latin typeface="+mn-ea"/>
              </a:rPr>
              <a:t>作業</a:t>
            </a:r>
            <a:r>
              <a:rPr lang="en-US" altLang="ja-JP" sz="1900" b="1" dirty="0">
                <a:solidFill>
                  <a:srgbClr val="000000"/>
                </a:solidFill>
                <a:latin typeface="+mn-ea"/>
              </a:rPr>
              <a:t>SOP</a:t>
            </a:r>
            <a:r>
              <a:rPr lang="ja-JP" altLang="en-US" sz="1900" b="1" dirty="0">
                <a:solidFill>
                  <a:srgbClr val="000000"/>
                </a:solidFill>
                <a:latin typeface="+mn-ea"/>
              </a:rPr>
              <a:t>と教育方法の見直し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A33B74-0440-67A7-31B6-D23471721954}"/>
              </a:ext>
            </a:extLst>
          </p:cNvPr>
          <p:cNvSpPr/>
          <p:nvPr/>
        </p:nvSpPr>
        <p:spPr>
          <a:xfrm>
            <a:off x="809240" y="1380518"/>
            <a:ext cx="484299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■ </a:t>
            </a:r>
            <a:r>
              <a:rPr lang="ja-JP" altLang="en-US" u="sng" dirty="0">
                <a:solidFill>
                  <a:srgbClr val="000000"/>
                </a:solidFill>
              </a:rPr>
              <a:t>検査関係の品質</a:t>
            </a:r>
            <a:r>
              <a:rPr lang="en-US" altLang="ja-JP" u="sng" dirty="0">
                <a:solidFill>
                  <a:srgbClr val="000000"/>
                </a:solidFill>
              </a:rPr>
              <a:t>SOP</a:t>
            </a:r>
            <a:r>
              <a:rPr lang="ja-JP" altLang="en-US" u="sng" dirty="0">
                <a:solidFill>
                  <a:srgbClr val="000000"/>
                </a:solidFill>
              </a:rPr>
              <a:t>内容と教育方法の見直し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644B08-5B75-469A-64BB-24BC138CAFE0}"/>
              </a:ext>
            </a:extLst>
          </p:cNvPr>
          <p:cNvSpPr/>
          <p:nvPr/>
        </p:nvSpPr>
        <p:spPr>
          <a:xfrm>
            <a:off x="6521307" y="1380601"/>
            <a:ext cx="433003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</a:rPr>
              <a:t>■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ja-JP" u="sng" dirty="0">
                <a:solidFill>
                  <a:srgbClr val="000000"/>
                </a:solidFill>
              </a:rPr>
              <a:t>SOP</a:t>
            </a:r>
            <a:r>
              <a:rPr lang="ja-JP" altLang="en-US" u="sng" dirty="0">
                <a:solidFill>
                  <a:srgbClr val="000000"/>
                </a:solidFill>
              </a:rPr>
              <a:t>内容與現場作業正確性のパトロール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4CD0144-8A08-5F99-D91F-567E2DBD68FD}"/>
              </a:ext>
            </a:extLst>
          </p:cNvPr>
          <p:cNvSpPr/>
          <p:nvPr/>
        </p:nvSpPr>
        <p:spPr>
          <a:xfrm>
            <a:off x="1099386" y="1828126"/>
            <a:ext cx="3512500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①</a:t>
            </a:r>
            <a:r>
              <a:rPr lang="zh-TW" altLang="en-US" sz="1600" dirty="0">
                <a:solidFill>
                  <a:srgbClr val="000000"/>
                </a:solidFill>
              </a:rPr>
              <a:t> 標準書教育方式手順書→</a:t>
            </a:r>
            <a:r>
              <a:rPr lang="zh-TW" alt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新規做成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C63EB22-86DA-D12E-4C6C-7D668C027A8F}"/>
              </a:ext>
            </a:extLst>
          </p:cNvPr>
          <p:cNvSpPr/>
          <p:nvPr/>
        </p:nvSpPr>
        <p:spPr>
          <a:xfrm>
            <a:off x="1099386" y="2896540"/>
            <a:ext cx="3159839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 </a:t>
            </a:r>
            <a:r>
              <a:rPr lang="zh-TW" altLang="en-US" sz="1600" dirty="0">
                <a:solidFill>
                  <a:srgbClr val="000000"/>
                </a:solidFill>
              </a:rPr>
              <a:t>現場作業者複習</a:t>
            </a:r>
            <a:r>
              <a:rPr lang="en-US" altLang="zh-TW" sz="1600" dirty="0">
                <a:solidFill>
                  <a:srgbClr val="000000"/>
                </a:solidFill>
              </a:rPr>
              <a:t>SOP</a:t>
            </a:r>
            <a:r>
              <a:rPr lang="zh-TW" altLang="en-US" sz="1600" dirty="0">
                <a:solidFill>
                  <a:srgbClr val="000000"/>
                </a:solidFill>
              </a:rPr>
              <a:t>全部步驟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B8869A-F12A-C447-0E10-7DAA1F4261F2}"/>
              </a:ext>
            </a:extLst>
          </p:cNvPr>
          <p:cNvSpPr/>
          <p:nvPr/>
        </p:nvSpPr>
        <p:spPr>
          <a:xfrm>
            <a:off x="1099386" y="2549194"/>
            <a:ext cx="2279791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②</a:t>
            </a:r>
            <a:r>
              <a:rPr lang="zh-TW" altLang="en-US" sz="1600" dirty="0">
                <a:solidFill>
                  <a:srgbClr val="000000"/>
                </a:solidFill>
              </a:rPr>
              <a:t> 檢查關係</a:t>
            </a:r>
            <a:r>
              <a:rPr lang="en-US" altLang="zh-TW" sz="1600" dirty="0">
                <a:solidFill>
                  <a:srgbClr val="000000"/>
                </a:solidFill>
              </a:rPr>
              <a:t>SOP</a:t>
            </a:r>
            <a:r>
              <a:rPr lang="zh-TW" altLang="en-US" sz="1600" dirty="0">
                <a:solidFill>
                  <a:srgbClr val="000000"/>
                </a:solidFill>
              </a:rPr>
              <a:t>再教育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8B5658-1DC2-9685-429A-C81C94494C32}"/>
              </a:ext>
            </a:extLst>
          </p:cNvPr>
          <p:cNvSpPr/>
          <p:nvPr/>
        </p:nvSpPr>
        <p:spPr>
          <a:xfrm>
            <a:off x="1099386" y="2170599"/>
            <a:ext cx="3357009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SOP</a:t>
            </a:r>
            <a:r>
              <a:rPr lang="zh-TW" altLang="en-US" sz="1600" dirty="0">
                <a:solidFill>
                  <a:srgbClr val="000000"/>
                </a:solidFill>
              </a:rPr>
              <a:t>教育實施方式統一並標準化</a:t>
            </a:r>
            <a:endParaRPr lang="ja-JP" altLang="en-US" dirty="0">
              <a:solidFill>
                <a:srgbClr val="000000"/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3C4FE28-1CB4-04F2-F742-180E90548175}"/>
              </a:ext>
            </a:extLst>
          </p:cNvPr>
          <p:cNvGrpSpPr/>
          <p:nvPr/>
        </p:nvGrpSpPr>
        <p:grpSpPr>
          <a:xfrm>
            <a:off x="436356" y="3218111"/>
            <a:ext cx="2597537" cy="2490506"/>
            <a:chOff x="579075" y="3218111"/>
            <a:chExt cx="2597537" cy="2490506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19EBD14-B5C2-894D-CF03-12EF710FC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387" y="3301040"/>
              <a:ext cx="2305225" cy="2407577"/>
            </a:xfrm>
            <a:prstGeom prst="rect">
              <a:avLst/>
            </a:prstGeom>
            <a:ln w="6350">
              <a:solidFill>
                <a:schemeClr val="tx1"/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871159D-38E9-AA24-C923-D89EC313B89E}"/>
                </a:ext>
              </a:extLst>
            </p:cNvPr>
            <p:cNvSpPr/>
            <p:nvPr/>
          </p:nvSpPr>
          <p:spPr>
            <a:xfrm>
              <a:off x="579075" y="3218111"/>
              <a:ext cx="441146" cy="40011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000000"/>
                  </a:solidFill>
                </a:rPr>
                <a:t>①</a:t>
              </a:r>
              <a:endParaRPr lang="ja-JP" altLang="en-US" sz="2800" b="1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5140CEC-A13E-C967-C931-EFF533D42B85}"/>
              </a:ext>
            </a:extLst>
          </p:cNvPr>
          <p:cNvGrpSpPr/>
          <p:nvPr/>
        </p:nvGrpSpPr>
        <p:grpSpPr>
          <a:xfrm>
            <a:off x="3164299" y="3213908"/>
            <a:ext cx="2567603" cy="2497200"/>
            <a:chOff x="3164299" y="3213908"/>
            <a:chExt cx="2567603" cy="2497200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2558A791-178C-75C0-14E2-5A2E8BABC12B}"/>
                </a:ext>
              </a:extLst>
            </p:cNvPr>
            <p:cNvGrpSpPr/>
            <p:nvPr/>
          </p:nvGrpSpPr>
          <p:grpSpPr>
            <a:xfrm>
              <a:off x="3527099" y="3321587"/>
              <a:ext cx="2204803" cy="2389521"/>
              <a:chOff x="3671882" y="3321588"/>
              <a:chExt cx="2352462" cy="2317280"/>
            </a:xfrm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grpSpPr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714657D9-3B3E-D28D-B624-5A5979BF9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1882" y="3321588"/>
                <a:ext cx="2352462" cy="121048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C5E07B80-0D9A-190C-2AD0-006061350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4603" b="38773"/>
              <a:stretch/>
            </p:blipFill>
            <p:spPr>
              <a:xfrm>
                <a:off x="3671882" y="4526727"/>
                <a:ext cx="2352462" cy="111214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93CABAF-24E7-7011-8990-5F752F9B0203}"/>
                </a:ext>
              </a:extLst>
            </p:cNvPr>
            <p:cNvSpPr/>
            <p:nvPr/>
          </p:nvSpPr>
          <p:spPr>
            <a:xfrm>
              <a:off x="3164299" y="3213908"/>
              <a:ext cx="441146" cy="40011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2000" b="1" dirty="0">
                  <a:solidFill>
                    <a:srgbClr val="000000"/>
                  </a:solidFill>
                </a:rPr>
                <a:t>②</a:t>
              </a:r>
              <a:endParaRPr lang="ja-JP" altLang="en-US" sz="2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8D5E84E2-EF41-7453-509B-6964F6C9CBA6}"/>
              </a:ext>
            </a:extLst>
          </p:cNvPr>
          <p:cNvSpPr/>
          <p:nvPr/>
        </p:nvSpPr>
        <p:spPr>
          <a:xfrm>
            <a:off x="5974158" y="2058486"/>
            <a:ext cx="630734" cy="2744203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78" h="2744203">
                <a:moveTo>
                  <a:pt x="0" y="0"/>
                </a:moveTo>
                <a:cubicBezTo>
                  <a:pt x="2605" y="690033"/>
                  <a:pt x="195709" y="999067"/>
                  <a:pt x="369764" y="1136650"/>
                </a:cubicBezTo>
                <a:lnTo>
                  <a:pt x="369764" y="867614"/>
                </a:lnTo>
                <a:lnTo>
                  <a:pt x="733178" y="1370514"/>
                </a:lnTo>
                <a:lnTo>
                  <a:pt x="369764" y="1873414"/>
                </a:lnTo>
                <a:lnTo>
                  <a:pt x="369764" y="1604378"/>
                </a:lnTo>
                <a:cubicBezTo>
                  <a:pt x="222168" y="1765245"/>
                  <a:pt x="1546" y="2056286"/>
                  <a:pt x="3175" y="2744203"/>
                </a:cubicBez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角丸四角形 15">
            <a:extLst>
              <a:ext uri="{FF2B5EF4-FFF2-40B4-BE49-F238E27FC236}">
                <a16:creationId xmlns:a16="http://schemas.microsoft.com/office/drawing/2014/main" id="{08AB19A1-8F18-6F22-D821-7C1D57FED368}"/>
              </a:ext>
            </a:extLst>
          </p:cNvPr>
          <p:cNvSpPr/>
          <p:nvPr/>
        </p:nvSpPr>
        <p:spPr>
          <a:xfrm rot="19884607">
            <a:off x="5524963" y="1296086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80E0C32-C17D-D206-D7CC-6BEE2595B329}"/>
              </a:ext>
            </a:extLst>
          </p:cNvPr>
          <p:cNvSpPr/>
          <p:nvPr/>
        </p:nvSpPr>
        <p:spPr>
          <a:xfrm>
            <a:off x="6811453" y="1828126"/>
            <a:ext cx="392126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①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SOP</a:t>
            </a:r>
            <a:r>
              <a:rPr lang="zh-TW" altLang="en-US" sz="1600" dirty="0">
                <a:solidFill>
                  <a:srgbClr val="000000"/>
                </a:solidFill>
              </a:rPr>
              <a:t>教育後，實施現場作業正確性巡檢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D416028-3F08-3785-D795-26B2B4D426FB}"/>
              </a:ext>
            </a:extLst>
          </p:cNvPr>
          <p:cNvSpPr/>
          <p:nvPr/>
        </p:nvSpPr>
        <p:spPr>
          <a:xfrm>
            <a:off x="6811453" y="2170599"/>
            <a:ext cx="3780202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 </a:t>
            </a:r>
            <a:r>
              <a:rPr lang="zh-TW" altLang="en-US" sz="1600" dirty="0">
                <a:solidFill>
                  <a:srgbClr val="000000"/>
                </a:solidFill>
              </a:rPr>
              <a:t>確保現場作業者（ 說、寫、做 ）一致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61" name="角丸四角形 15">
            <a:extLst>
              <a:ext uri="{FF2B5EF4-FFF2-40B4-BE49-F238E27FC236}">
                <a16:creationId xmlns:a16="http://schemas.microsoft.com/office/drawing/2014/main" id="{F3C13A27-113F-2DF6-B762-EB015EFA1ED6}"/>
              </a:ext>
            </a:extLst>
          </p:cNvPr>
          <p:cNvSpPr/>
          <p:nvPr/>
        </p:nvSpPr>
        <p:spPr>
          <a:xfrm rot="19884607">
            <a:off x="10753786" y="1296086"/>
            <a:ext cx="413436" cy="2557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済</a:t>
            </a:r>
            <a:endParaRPr kumimoji="1" lang="ja-JP" altLang="en-US" sz="16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93E217D-71AA-99AF-B2CD-88DBE278C3C7}"/>
              </a:ext>
            </a:extLst>
          </p:cNvPr>
          <p:cNvGrpSpPr/>
          <p:nvPr/>
        </p:nvGrpSpPr>
        <p:grpSpPr>
          <a:xfrm>
            <a:off x="6729411" y="2711752"/>
            <a:ext cx="4935036" cy="2254726"/>
            <a:chOff x="6729411" y="2711752"/>
            <a:chExt cx="4935036" cy="1979570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41E878B2-DA73-791A-1434-DC6D3418B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921"/>
            <a:stretch/>
          </p:blipFill>
          <p:spPr>
            <a:xfrm>
              <a:off x="6735298" y="2711752"/>
              <a:ext cx="4929149" cy="1979570"/>
            </a:xfrm>
            <a:prstGeom prst="rect">
              <a:avLst/>
            </a:prstGeom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38312BD-8349-148D-EE10-3710EE92B0FA}"/>
                </a:ext>
              </a:extLst>
            </p:cNvPr>
            <p:cNvSpPr/>
            <p:nvPr/>
          </p:nvSpPr>
          <p:spPr>
            <a:xfrm>
              <a:off x="6729411" y="4254601"/>
              <a:ext cx="4932000" cy="396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B988B3DB-BFD7-20B5-71C5-DA72C8DC7BA7}"/>
              </a:ext>
            </a:extLst>
          </p:cNvPr>
          <p:cNvSpPr/>
          <p:nvPr/>
        </p:nvSpPr>
        <p:spPr>
          <a:xfrm>
            <a:off x="6811453" y="5137724"/>
            <a:ext cx="4259499" cy="36933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★ </a:t>
            </a:r>
            <a:r>
              <a:rPr lang="ja-JP" altLang="en-US" dirty="0">
                <a:solidFill>
                  <a:srgbClr val="000000"/>
                </a:solidFill>
              </a:rPr>
              <a:t>現場作業正確性のパトロール</a:t>
            </a:r>
            <a:r>
              <a:rPr lang="zh-TW" altLang="en-US" dirty="0">
                <a:solidFill>
                  <a:srgbClr val="000000"/>
                </a:solidFill>
              </a:rPr>
              <a:t>→</a:t>
            </a:r>
            <a:r>
              <a:rPr lang="zh-TW" altLang="en-US" b="1" dirty="0">
                <a:solidFill>
                  <a:srgbClr val="FF0000"/>
                </a:solidFill>
              </a:rPr>
              <a:t>缺失なし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7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</a:t>
            </a:r>
            <a:r>
              <a:rPr lang="en-US" altLang="ja-JP" dirty="0"/>
              <a:t>SOP</a:t>
            </a:r>
            <a:r>
              <a:rPr lang="ja-JP" altLang="en-US" dirty="0"/>
              <a:t>と教育方法の見直し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5E2BEE-86C5-1FC4-A94E-E30F73E242C6}"/>
              </a:ext>
            </a:extLst>
          </p:cNvPr>
          <p:cNvSpPr/>
          <p:nvPr/>
        </p:nvSpPr>
        <p:spPr>
          <a:xfrm>
            <a:off x="228601" y="5871221"/>
            <a:ext cx="11734800" cy="546293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作業</a:t>
            </a:r>
            <a:r>
              <a:rPr lang="en-US" altLang="ja-JP" sz="2400" b="1" dirty="0"/>
              <a:t>SOP</a:t>
            </a:r>
            <a:r>
              <a:rPr lang="ja-JP" altLang="en-US" sz="2400" b="1" dirty="0"/>
              <a:t>と教育方法の標準化</a:t>
            </a:r>
            <a:r>
              <a:rPr lang="zh-TW" altLang="en-US" sz="2400" b="1" dirty="0"/>
              <a:t>確立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99BF4E1-B357-3BF3-CF25-FD46E88C7729}"/>
              </a:ext>
            </a:extLst>
          </p:cNvPr>
          <p:cNvGrpSpPr/>
          <p:nvPr/>
        </p:nvGrpSpPr>
        <p:grpSpPr>
          <a:xfrm>
            <a:off x="18143" y="955251"/>
            <a:ext cx="5267230" cy="369332"/>
            <a:chOff x="364458" y="981627"/>
            <a:chExt cx="5267230" cy="36933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A33B74-0440-67A7-31B6-D23471721954}"/>
                </a:ext>
              </a:extLst>
            </p:cNvPr>
            <p:cNvSpPr/>
            <p:nvPr/>
          </p:nvSpPr>
          <p:spPr>
            <a:xfrm>
              <a:off x="364458" y="981627"/>
              <a:ext cx="4947188" cy="36933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00"/>
                  </a:solidFill>
                </a:rPr>
                <a:t>■ </a:t>
              </a:r>
              <a:r>
                <a:rPr lang="ja-JP" altLang="en-US" b="1" u="sng" dirty="0">
                  <a:solidFill>
                    <a:srgbClr val="000000"/>
                  </a:solidFill>
                </a:rPr>
                <a:t>検査関係の品質</a:t>
              </a:r>
              <a:r>
                <a:rPr lang="en-US" altLang="ja-JP" b="1" u="sng" dirty="0">
                  <a:solidFill>
                    <a:srgbClr val="000000"/>
                  </a:solidFill>
                </a:rPr>
                <a:t>SOP</a:t>
              </a:r>
              <a:r>
                <a:rPr lang="ja-JP" altLang="en-US" b="1" u="sng" dirty="0">
                  <a:solidFill>
                    <a:srgbClr val="000000"/>
                  </a:solidFill>
                </a:rPr>
                <a:t>内容と教育方法の見直し</a:t>
              </a:r>
            </a:p>
          </p:txBody>
        </p:sp>
        <p:sp>
          <p:nvSpPr>
            <p:cNvPr id="51" name="角丸四角形 15">
              <a:extLst>
                <a:ext uri="{FF2B5EF4-FFF2-40B4-BE49-F238E27FC236}">
                  <a16:creationId xmlns:a16="http://schemas.microsoft.com/office/drawing/2014/main" id="{08AB19A1-8F18-6F22-D821-7C1D57FED368}"/>
                </a:ext>
              </a:extLst>
            </p:cNvPr>
            <p:cNvSpPr/>
            <p:nvPr/>
          </p:nvSpPr>
          <p:spPr>
            <a:xfrm rot="19884607">
              <a:off x="5218252" y="1034454"/>
              <a:ext cx="413436" cy="2557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済</a:t>
              </a:r>
              <a:endParaRPr kumimoji="1"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C3E786-208B-8E1F-5CCC-EE012128E5F2}"/>
              </a:ext>
            </a:extLst>
          </p:cNvPr>
          <p:cNvGrpSpPr/>
          <p:nvPr/>
        </p:nvGrpSpPr>
        <p:grpSpPr>
          <a:xfrm>
            <a:off x="239380" y="1491153"/>
            <a:ext cx="2374192" cy="1802481"/>
            <a:chOff x="655629" y="1403233"/>
            <a:chExt cx="2374192" cy="180248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4CD0144-8A08-5F99-D91F-567E2DBD68FD}"/>
                </a:ext>
              </a:extLst>
            </p:cNvPr>
            <p:cNvSpPr/>
            <p:nvPr/>
          </p:nvSpPr>
          <p:spPr>
            <a:xfrm>
              <a:off x="655629" y="1828126"/>
              <a:ext cx="1896673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dirty="0">
                  <a:solidFill>
                    <a:srgbClr val="000000"/>
                  </a:solidFill>
                </a:rPr>
                <a:t>① </a:t>
              </a:r>
              <a:r>
                <a:rPr lang="zh-TW" altLang="en-US" sz="1600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無特定教育方式</a:t>
              </a:r>
              <a:endParaRPr lang="ja-JP" altLang="en-US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D001FFA-0BA0-0CFC-32C0-239BBDF6F14E}"/>
                </a:ext>
              </a:extLst>
            </p:cNvPr>
            <p:cNvSpPr/>
            <p:nvPr/>
          </p:nvSpPr>
          <p:spPr>
            <a:xfrm>
              <a:off x="656929" y="1403233"/>
              <a:ext cx="1808508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00"/>
                  </a:solidFill>
                </a:rPr>
                <a:t>従來</a:t>
              </a:r>
              <a:r>
                <a:rPr lang="ja-JP" altLang="en-US" sz="1600" b="1" dirty="0">
                  <a:solidFill>
                    <a:srgbClr val="000000"/>
                  </a:solidFill>
                </a:rPr>
                <a:t>の</a:t>
              </a:r>
              <a:r>
                <a:rPr lang="zh-TW" altLang="en-US" sz="1600" b="1" dirty="0">
                  <a:solidFill>
                    <a:srgbClr val="000000"/>
                  </a:solidFill>
                </a:rPr>
                <a:t>教育方法：</a:t>
              </a:r>
              <a:endParaRPr lang="ja-JP" altLang="en-US" b="1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7681AE-DFFC-A8EC-AE9C-5F944A2A01CC}"/>
                </a:ext>
              </a:extLst>
            </p:cNvPr>
            <p:cNvSpPr/>
            <p:nvPr/>
          </p:nvSpPr>
          <p:spPr>
            <a:xfrm>
              <a:off x="927964" y="2175472"/>
              <a:ext cx="1896673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→ 作業方式不統一</a:t>
              </a:r>
              <a:endParaRPr lang="ja-JP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9268575-443E-0249-D80A-6ACA26B29442}"/>
                </a:ext>
              </a:extLst>
            </p:cNvPr>
            <p:cNvSpPr/>
            <p:nvPr/>
          </p:nvSpPr>
          <p:spPr>
            <a:xfrm>
              <a:off x="655629" y="2522818"/>
              <a:ext cx="2307042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dirty="0">
                  <a:solidFill>
                    <a:srgbClr val="000000"/>
                  </a:solidFill>
                </a:rPr>
                <a:t>② </a:t>
              </a:r>
              <a:r>
                <a:rPr lang="zh-TW" altLang="en-US" sz="1600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只進行修改處的教育</a:t>
              </a:r>
              <a:endParaRPr lang="ja-JP" altLang="en-US" b="1" dirty="0">
                <a:solidFill>
                  <a:srgbClr val="00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DB50748-A61B-3D27-B097-91C8BC046FC8}"/>
                </a:ext>
              </a:extLst>
            </p:cNvPr>
            <p:cNvSpPr/>
            <p:nvPr/>
          </p:nvSpPr>
          <p:spPr>
            <a:xfrm>
              <a:off x="927964" y="2867160"/>
              <a:ext cx="2101857" cy="338554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→ 會造成「教育遺漏」</a:t>
              </a:r>
              <a:endParaRPr lang="ja-JP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34" name="箭號: 向右 48">
            <a:extLst>
              <a:ext uri="{FF2B5EF4-FFF2-40B4-BE49-F238E27FC236}">
                <a16:creationId xmlns:a16="http://schemas.microsoft.com/office/drawing/2014/main" id="{4F975772-A458-0E34-7436-E61DB8ABBA13}"/>
              </a:ext>
            </a:extLst>
          </p:cNvPr>
          <p:cNvSpPr/>
          <p:nvPr/>
        </p:nvSpPr>
        <p:spPr>
          <a:xfrm>
            <a:off x="2554110" y="2944010"/>
            <a:ext cx="405077" cy="114010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78" h="2744203">
                <a:moveTo>
                  <a:pt x="0" y="0"/>
                </a:moveTo>
                <a:cubicBezTo>
                  <a:pt x="2605" y="690033"/>
                  <a:pt x="195709" y="999067"/>
                  <a:pt x="369764" y="1136650"/>
                </a:cubicBezTo>
                <a:lnTo>
                  <a:pt x="369764" y="867614"/>
                </a:lnTo>
                <a:lnTo>
                  <a:pt x="733178" y="1370514"/>
                </a:lnTo>
                <a:lnTo>
                  <a:pt x="369764" y="1873414"/>
                </a:lnTo>
                <a:lnTo>
                  <a:pt x="369764" y="1604378"/>
                </a:lnTo>
                <a:cubicBezTo>
                  <a:pt x="222168" y="1765245"/>
                  <a:pt x="1546" y="2056286"/>
                  <a:pt x="3175" y="2744203"/>
                </a:cubicBez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91ACCC7-14AC-B3E8-8B99-4AD32BD3AD18}"/>
              </a:ext>
            </a:extLst>
          </p:cNvPr>
          <p:cNvGrpSpPr/>
          <p:nvPr/>
        </p:nvGrpSpPr>
        <p:grpSpPr>
          <a:xfrm>
            <a:off x="373541" y="3590401"/>
            <a:ext cx="2240031" cy="1872166"/>
            <a:chOff x="373541" y="3610079"/>
            <a:chExt cx="2240031" cy="1872166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A371157-5E24-9675-21B3-76425AAF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3541" y="3610079"/>
              <a:ext cx="2162985" cy="1587277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789261C-6010-80A8-DDD3-33FF5291CA30}"/>
                </a:ext>
              </a:extLst>
            </p:cNvPr>
            <p:cNvSpPr/>
            <p:nvPr/>
          </p:nvSpPr>
          <p:spPr>
            <a:xfrm>
              <a:off x="968570" y="5112913"/>
              <a:ext cx="1645002" cy="36933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Miss</a:t>
              </a:r>
              <a:r>
                <a:rPr lang="zh-TW" altLang="en-US" b="1" dirty="0">
                  <a:solidFill>
                    <a:srgbClr val="FF0000"/>
                  </a:solidFill>
                </a:rPr>
                <a:t> → </a:t>
              </a:r>
              <a:r>
                <a:rPr lang="en-US" altLang="zh-TW" b="1" dirty="0">
                  <a:solidFill>
                    <a:srgbClr val="FF0000"/>
                  </a:solidFill>
                </a:rPr>
                <a:t>Loss</a:t>
              </a:r>
              <a:endParaRPr lang="ja-JP" altLang="en-US" sz="2000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CD0279ED-9BAF-0279-091E-66BD69E7612A}"/>
              </a:ext>
            </a:extLst>
          </p:cNvPr>
          <p:cNvGrpSpPr/>
          <p:nvPr/>
        </p:nvGrpSpPr>
        <p:grpSpPr>
          <a:xfrm>
            <a:off x="2999454" y="1544399"/>
            <a:ext cx="4591974" cy="1875120"/>
            <a:chOff x="3319360" y="1403233"/>
            <a:chExt cx="4591974" cy="1875120"/>
          </a:xfrm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8E2F558D-7550-10FF-7BE3-B41AE0DBE4BB}"/>
                </a:ext>
              </a:extLst>
            </p:cNvPr>
            <p:cNvSpPr/>
            <p:nvPr/>
          </p:nvSpPr>
          <p:spPr>
            <a:xfrm>
              <a:off x="3319360" y="1403233"/>
              <a:ext cx="4564070" cy="1875120"/>
            </a:xfrm>
            <a:prstGeom prst="roundRect">
              <a:avLst>
                <a:gd name="adj" fmla="val 3121"/>
              </a:avLst>
            </a:prstGeom>
            <a:solidFill>
              <a:srgbClr val="F2F2F2">
                <a:alpha val="50196"/>
              </a:srgbClr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BDE4D57-69C6-41F8-4BCC-E7E0E7AF0BCE}"/>
                </a:ext>
              </a:extLst>
            </p:cNvPr>
            <p:cNvGrpSpPr/>
            <p:nvPr/>
          </p:nvGrpSpPr>
          <p:grpSpPr>
            <a:xfrm>
              <a:off x="3347264" y="1403233"/>
              <a:ext cx="4564070" cy="1802481"/>
              <a:chOff x="6096000" y="1403233"/>
              <a:chExt cx="4564070" cy="1802481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B872EA-E4EA-1B35-295E-EAEAF1F8CE6A}"/>
                  </a:ext>
                </a:extLst>
              </p:cNvPr>
              <p:cNvSpPr/>
              <p:nvPr/>
            </p:nvSpPr>
            <p:spPr>
              <a:xfrm>
                <a:off x="6096000" y="1403233"/>
                <a:ext cx="1808508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000000"/>
                    </a:solidFill>
                  </a:rPr>
                  <a:t>現在</a:t>
                </a:r>
                <a:r>
                  <a:rPr lang="ja-JP" altLang="en-US" sz="1600" b="1" dirty="0">
                    <a:solidFill>
                      <a:srgbClr val="000000"/>
                    </a:solidFill>
                  </a:rPr>
                  <a:t>の</a:t>
                </a:r>
                <a:r>
                  <a:rPr lang="zh-TW" altLang="en-US" sz="1600" b="1" dirty="0">
                    <a:solidFill>
                      <a:srgbClr val="000000"/>
                    </a:solidFill>
                  </a:rPr>
                  <a:t>教育方法：</a:t>
                </a:r>
                <a:endParaRPr lang="ja-JP" altLang="en-US" b="1" dirty="0">
                  <a:solidFill>
                    <a:srgbClr val="00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93E7343-AD75-6C5B-DE17-946AD9383707}"/>
                  </a:ext>
                </a:extLst>
              </p:cNvPr>
              <p:cNvSpPr/>
              <p:nvPr/>
            </p:nvSpPr>
            <p:spPr>
              <a:xfrm>
                <a:off x="6096000" y="1828126"/>
                <a:ext cx="4564070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dirty="0">
                    <a:solidFill>
                      <a:srgbClr val="000000"/>
                    </a:solidFill>
                  </a:rPr>
                  <a:t>① 教育方式：</a:t>
                </a:r>
                <a:r>
                  <a:rPr lang="zh-TW" altLang="en-US" sz="1600" dirty="0">
                    <a:solidFill>
                      <a:srgbClr val="FF0000"/>
                    </a:solidFill>
                  </a:rPr>
                  <a:t>標準書教育方式手順書→</a:t>
                </a:r>
                <a:r>
                  <a:rPr lang="zh-TW" altLang="en-US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新規做成</a:t>
                </a:r>
                <a:endParaRPr lang="ja-JP" alt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9838C1-0E30-EADA-CA9C-0AB5B8C2FD11}"/>
                  </a:ext>
                </a:extLst>
              </p:cNvPr>
              <p:cNvSpPr/>
              <p:nvPr/>
            </p:nvSpPr>
            <p:spPr>
              <a:xfrm>
                <a:off x="6570551" y="2175472"/>
                <a:ext cx="3331361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※ SOP</a:t>
                </a:r>
                <a:r>
                  <a:rPr lang="zh-TW" alt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教育實施方式統一並標準化</a:t>
                </a:r>
                <a:endParaRPr lang="ja-JP" alt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0048D91-F980-35B9-298C-14BAC254F50B}"/>
                  </a:ext>
                </a:extLst>
              </p:cNvPr>
              <p:cNvSpPr/>
              <p:nvPr/>
            </p:nvSpPr>
            <p:spPr>
              <a:xfrm>
                <a:off x="6096000" y="2522818"/>
                <a:ext cx="3332964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zh-TW" altLang="en-US" sz="1600" dirty="0">
                    <a:solidFill>
                      <a:srgbClr val="000000"/>
                    </a:solidFill>
                  </a:rPr>
                  <a:t>② 教育內容：</a:t>
                </a:r>
                <a:r>
                  <a:rPr lang="zh-TW" altLang="en-US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檢查關係</a:t>
                </a:r>
                <a:r>
                  <a:rPr lang="en-US" altLang="zh-TW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SOP</a:t>
                </a:r>
                <a:r>
                  <a:rPr lang="zh-TW" altLang="en-US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再教育</a:t>
                </a:r>
                <a:endParaRPr lang="ja-JP" alt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CC5C54E-D7E3-99E9-36C6-9D82AC5F6212}"/>
                  </a:ext>
                </a:extLst>
              </p:cNvPr>
              <p:cNvSpPr/>
              <p:nvPr/>
            </p:nvSpPr>
            <p:spPr>
              <a:xfrm>
                <a:off x="6570551" y="2867160"/>
                <a:ext cx="3126177" cy="33855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lang="en-US" altLang="zh-TW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※ </a:t>
                </a:r>
                <a:r>
                  <a:rPr lang="zh-TW" alt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現場作業者複習</a:t>
                </a:r>
                <a:r>
                  <a:rPr lang="en-US" altLang="zh-TW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SOP</a:t>
                </a:r>
                <a:r>
                  <a:rPr lang="zh-TW" altLang="en-US" sz="1600" dirty="0">
                    <a:solidFill>
                      <a:srgbClr val="000000"/>
                    </a:solidFill>
                    <a:highlight>
                      <a:srgbClr val="FFFF00"/>
                    </a:highlight>
                  </a:rPr>
                  <a:t>全部步驟</a:t>
                </a:r>
                <a:endParaRPr lang="ja-JP" altLang="en-US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E0B1AFC-B2AE-AB71-E27F-559A3324EACB}"/>
              </a:ext>
            </a:extLst>
          </p:cNvPr>
          <p:cNvGrpSpPr/>
          <p:nvPr/>
        </p:nvGrpSpPr>
        <p:grpSpPr>
          <a:xfrm>
            <a:off x="7341683" y="981710"/>
            <a:ext cx="4752418" cy="369332"/>
            <a:chOff x="7341683" y="981710"/>
            <a:chExt cx="4752418" cy="36933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E18BFAF-1616-BF03-90B9-C58649373B95}"/>
                </a:ext>
              </a:extLst>
            </p:cNvPr>
            <p:cNvSpPr/>
            <p:nvPr/>
          </p:nvSpPr>
          <p:spPr>
            <a:xfrm>
              <a:off x="7341683" y="981710"/>
              <a:ext cx="4448654" cy="36933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zh-TW" altLang="en-US" sz="1600" b="1" dirty="0">
                  <a:solidFill>
                    <a:srgbClr val="000000"/>
                  </a:solidFill>
                </a:rPr>
                <a:t>■</a:t>
              </a:r>
              <a:r>
                <a:rPr lang="zh-TW" altLang="en-US" b="1" dirty="0">
                  <a:solidFill>
                    <a:srgbClr val="000000"/>
                  </a:solidFill>
                </a:rPr>
                <a:t> </a:t>
              </a:r>
              <a:r>
                <a:rPr lang="en-US" altLang="ja-JP" b="1" u="sng" dirty="0">
                  <a:solidFill>
                    <a:srgbClr val="000000"/>
                  </a:solidFill>
                </a:rPr>
                <a:t>SOP</a:t>
              </a:r>
              <a:r>
                <a:rPr lang="ja-JP" altLang="en-US" b="1" u="sng" dirty="0">
                  <a:solidFill>
                    <a:srgbClr val="000000"/>
                  </a:solidFill>
                </a:rPr>
                <a:t>内容與現場作業正確性のパトロール</a:t>
              </a:r>
            </a:p>
          </p:txBody>
        </p:sp>
        <p:sp>
          <p:nvSpPr>
            <p:cNvPr id="44" name="角丸四角形 15">
              <a:extLst>
                <a:ext uri="{FF2B5EF4-FFF2-40B4-BE49-F238E27FC236}">
                  <a16:creationId xmlns:a16="http://schemas.microsoft.com/office/drawing/2014/main" id="{8C7D7020-D7B4-49DA-6BDA-C388598C925A}"/>
                </a:ext>
              </a:extLst>
            </p:cNvPr>
            <p:cNvSpPr/>
            <p:nvPr/>
          </p:nvSpPr>
          <p:spPr>
            <a:xfrm rot="19884607">
              <a:off x="11680665" y="1006786"/>
              <a:ext cx="413436" cy="2557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済</a:t>
              </a:r>
              <a:endParaRPr kumimoji="1" lang="ja-JP" altLang="en-US" sz="16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743C74F0-1A0C-7402-5F6D-5F5887D5BFB8}"/>
              </a:ext>
            </a:extLst>
          </p:cNvPr>
          <p:cNvSpPr/>
          <p:nvPr/>
        </p:nvSpPr>
        <p:spPr>
          <a:xfrm>
            <a:off x="7722312" y="1429575"/>
            <a:ext cx="3921266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400" dirty="0">
                <a:solidFill>
                  <a:srgbClr val="000000"/>
                </a:solidFill>
              </a:rPr>
              <a:t>●</a:t>
            </a:r>
            <a:r>
              <a:rPr lang="zh-TW" altLang="en-US" sz="1600" dirty="0">
                <a:solidFill>
                  <a:srgbClr val="000000"/>
                </a:solidFill>
              </a:rPr>
              <a:t> </a:t>
            </a:r>
            <a:r>
              <a:rPr lang="en-US" altLang="zh-TW" sz="1600" dirty="0">
                <a:solidFill>
                  <a:srgbClr val="000000"/>
                </a:solidFill>
              </a:rPr>
              <a:t>SOP</a:t>
            </a:r>
            <a:r>
              <a:rPr lang="zh-TW" altLang="en-US" sz="1600" dirty="0">
                <a:solidFill>
                  <a:srgbClr val="000000"/>
                </a:solidFill>
              </a:rPr>
              <a:t>教育後，實施現場作業正確性巡檢</a:t>
            </a:r>
            <a:endParaRPr lang="ja-JP" altLang="en-US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E086AD2-C17C-C501-54F2-437F32218645}"/>
              </a:ext>
            </a:extLst>
          </p:cNvPr>
          <p:cNvSpPr/>
          <p:nvPr/>
        </p:nvSpPr>
        <p:spPr>
          <a:xfrm>
            <a:off x="7980336" y="1771591"/>
            <a:ext cx="3746538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highlight>
                  <a:srgbClr val="FFFF00"/>
                </a:highlight>
              </a:rPr>
              <a:t>※</a:t>
            </a:r>
            <a:r>
              <a:rPr lang="zh-TW" alt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 確保現場作業者（ 說、寫、做 ）一致</a:t>
            </a:r>
            <a:endParaRPr lang="ja-JP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908122E-424C-59E9-6CB0-6CB096D1B04E}"/>
              </a:ext>
            </a:extLst>
          </p:cNvPr>
          <p:cNvSpPr/>
          <p:nvPr/>
        </p:nvSpPr>
        <p:spPr>
          <a:xfrm>
            <a:off x="8542198" y="2179495"/>
            <a:ext cx="2595582" cy="584775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ja-JP" altLang="en-US" sz="1600" dirty="0">
                <a:solidFill>
                  <a:srgbClr val="000000"/>
                </a:solidFill>
                <a:latin typeface="+mn-ea"/>
              </a:rPr>
              <a:t>現場作業正確性のパトロール</a:t>
            </a:r>
            <a:endParaRPr lang="en-US" altLang="ja-JP" sz="1600" dirty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→發現還有可改善的細項。</a:t>
            </a:r>
            <a:endParaRPr lang="ja-JP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6" name="箭號: 向右 48">
            <a:extLst>
              <a:ext uri="{FF2B5EF4-FFF2-40B4-BE49-F238E27FC236}">
                <a16:creationId xmlns:a16="http://schemas.microsoft.com/office/drawing/2014/main" id="{C48D2FD4-8A12-55FA-2228-169D370526E8}"/>
              </a:ext>
            </a:extLst>
          </p:cNvPr>
          <p:cNvSpPr/>
          <p:nvPr/>
        </p:nvSpPr>
        <p:spPr>
          <a:xfrm>
            <a:off x="7777797" y="2856090"/>
            <a:ext cx="405077" cy="114010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78" h="2744203">
                <a:moveTo>
                  <a:pt x="0" y="0"/>
                </a:moveTo>
                <a:cubicBezTo>
                  <a:pt x="2605" y="690033"/>
                  <a:pt x="195709" y="999067"/>
                  <a:pt x="369764" y="1136650"/>
                </a:cubicBezTo>
                <a:lnTo>
                  <a:pt x="369764" y="867614"/>
                </a:lnTo>
                <a:lnTo>
                  <a:pt x="733178" y="1370514"/>
                </a:lnTo>
                <a:lnTo>
                  <a:pt x="369764" y="1873414"/>
                </a:lnTo>
                <a:lnTo>
                  <a:pt x="369764" y="1604378"/>
                </a:lnTo>
                <a:cubicBezTo>
                  <a:pt x="222168" y="1765245"/>
                  <a:pt x="1546" y="2056286"/>
                  <a:pt x="3175" y="2744203"/>
                </a:cubicBez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箭號: 向右 48">
            <a:extLst>
              <a:ext uri="{FF2B5EF4-FFF2-40B4-BE49-F238E27FC236}">
                <a16:creationId xmlns:a16="http://schemas.microsoft.com/office/drawing/2014/main" id="{12350E94-D569-B5D2-601C-FE0934DD6F68}"/>
              </a:ext>
            </a:extLst>
          </p:cNvPr>
          <p:cNvSpPr/>
          <p:nvPr/>
        </p:nvSpPr>
        <p:spPr>
          <a:xfrm rot="5400000">
            <a:off x="9561054" y="2826312"/>
            <a:ext cx="585101" cy="522284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5448 w 738626"/>
              <a:gd name="connsiteY0" fmla="*/ 0 h 1901820"/>
              <a:gd name="connsiteX1" fmla="*/ 375212 w 738626"/>
              <a:gd name="connsiteY1" fmla="*/ 1136650 h 1901820"/>
              <a:gd name="connsiteX2" fmla="*/ 375212 w 738626"/>
              <a:gd name="connsiteY2" fmla="*/ 867614 h 1901820"/>
              <a:gd name="connsiteX3" fmla="*/ 738626 w 738626"/>
              <a:gd name="connsiteY3" fmla="*/ 1370514 h 1901820"/>
              <a:gd name="connsiteX4" fmla="*/ 375212 w 738626"/>
              <a:gd name="connsiteY4" fmla="*/ 1873414 h 1901820"/>
              <a:gd name="connsiteX5" fmla="*/ 375212 w 738626"/>
              <a:gd name="connsiteY5" fmla="*/ 1604378 h 1901820"/>
              <a:gd name="connsiteX6" fmla="*/ 8 w 738626"/>
              <a:gd name="connsiteY6" fmla="*/ 1901822 h 1901820"/>
              <a:gd name="connsiteX0" fmla="*/ 5441 w 738619"/>
              <a:gd name="connsiteY0" fmla="*/ 0 h 1901820"/>
              <a:gd name="connsiteX1" fmla="*/ 375205 w 738619"/>
              <a:gd name="connsiteY1" fmla="*/ 1136650 h 1901820"/>
              <a:gd name="connsiteX2" fmla="*/ 375205 w 738619"/>
              <a:gd name="connsiteY2" fmla="*/ 867614 h 1901820"/>
              <a:gd name="connsiteX3" fmla="*/ 738619 w 738619"/>
              <a:gd name="connsiteY3" fmla="*/ 1370514 h 1901820"/>
              <a:gd name="connsiteX4" fmla="*/ 375205 w 738619"/>
              <a:gd name="connsiteY4" fmla="*/ 1873414 h 1901820"/>
              <a:gd name="connsiteX5" fmla="*/ 375205 w 738619"/>
              <a:gd name="connsiteY5" fmla="*/ 1604378 h 1901820"/>
              <a:gd name="connsiteX6" fmla="*/ 1 w 738619"/>
              <a:gd name="connsiteY6" fmla="*/ 1901822 h 1901820"/>
              <a:gd name="connsiteX0" fmla="*/ 5439 w 738617"/>
              <a:gd name="connsiteY0" fmla="*/ 0 h 1901820"/>
              <a:gd name="connsiteX1" fmla="*/ 375203 w 738617"/>
              <a:gd name="connsiteY1" fmla="*/ 1136650 h 1901820"/>
              <a:gd name="connsiteX2" fmla="*/ 375203 w 738617"/>
              <a:gd name="connsiteY2" fmla="*/ 867614 h 1901820"/>
              <a:gd name="connsiteX3" fmla="*/ 738617 w 738617"/>
              <a:gd name="connsiteY3" fmla="*/ 1370514 h 1901820"/>
              <a:gd name="connsiteX4" fmla="*/ 375203 w 738617"/>
              <a:gd name="connsiteY4" fmla="*/ 1873414 h 1901820"/>
              <a:gd name="connsiteX5" fmla="*/ 375203 w 738617"/>
              <a:gd name="connsiteY5" fmla="*/ 1604378 h 1901820"/>
              <a:gd name="connsiteX6" fmla="*/ -1 w 738617"/>
              <a:gd name="connsiteY6" fmla="*/ 1901822 h 1901820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108" h="1139668">
                <a:moveTo>
                  <a:pt x="0" y="0"/>
                </a:moveTo>
                <a:cubicBezTo>
                  <a:pt x="149145" y="329013"/>
                  <a:pt x="217260" y="377309"/>
                  <a:pt x="382694" y="374498"/>
                </a:cubicBezTo>
                <a:lnTo>
                  <a:pt x="382694" y="105462"/>
                </a:lnTo>
                <a:lnTo>
                  <a:pt x="746108" y="608362"/>
                </a:lnTo>
                <a:lnTo>
                  <a:pt x="382694" y="1111262"/>
                </a:lnTo>
                <a:lnTo>
                  <a:pt x="382694" y="842226"/>
                </a:lnTo>
                <a:cubicBezTo>
                  <a:pt x="235103" y="852670"/>
                  <a:pt x="152404" y="903025"/>
                  <a:pt x="7490" y="1139670"/>
                </a:cubicBezTo>
              </a:path>
            </a:pathLst>
          </a:cu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5C62717-5E8B-4C37-9E97-5F0698EE8A17}"/>
              </a:ext>
            </a:extLst>
          </p:cNvPr>
          <p:cNvSpPr/>
          <p:nvPr/>
        </p:nvSpPr>
        <p:spPr>
          <a:xfrm>
            <a:off x="9365194" y="3435128"/>
            <a:ext cx="949590" cy="94959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b="1"/>
              <a:t>パトロール</a:t>
            </a:r>
            <a:endParaRPr lang="zh-TW" altLang="en-US" b="1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0E6A6010-2DD3-66D9-5C61-729BB75E9F33}"/>
              </a:ext>
            </a:extLst>
          </p:cNvPr>
          <p:cNvSpPr/>
          <p:nvPr/>
        </p:nvSpPr>
        <p:spPr>
          <a:xfrm>
            <a:off x="8415604" y="4733843"/>
            <a:ext cx="949590" cy="94959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b="1" dirty="0"/>
              <a:t>檢討</a:t>
            </a:r>
            <a:endParaRPr lang="en-US" altLang="zh-TW" b="1" dirty="0"/>
          </a:p>
          <a:p>
            <a:pPr algn="ctr"/>
            <a:r>
              <a:rPr lang="zh-TW" altLang="en-US" b="1" dirty="0"/>
              <a:t>修正</a:t>
            </a: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E5523038-A35D-46DA-B594-B8384898AB70}"/>
              </a:ext>
            </a:extLst>
          </p:cNvPr>
          <p:cNvSpPr/>
          <p:nvPr/>
        </p:nvSpPr>
        <p:spPr>
          <a:xfrm>
            <a:off x="10315919" y="4733843"/>
            <a:ext cx="949590" cy="94959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b="1" dirty="0"/>
              <a:t>再教育</a:t>
            </a:r>
          </a:p>
        </p:txBody>
      </p:sp>
      <p:sp>
        <p:nvSpPr>
          <p:cNvPr id="62" name="箭號: 向右 48">
            <a:extLst>
              <a:ext uri="{FF2B5EF4-FFF2-40B4-BE49-F238E27FC236}">
                <a16:creationId xmlns:a16="http://schemas.microsoft.com/office/drawing/2014/main" id="{DBF7A0D0-DC4C-178D-A216-C1B49EE937F8}"/>
              </a:ext>
            </a:extLst>
          </p:cNvPr>
          <p:cNvSpPr/>
          <p:nvPr/>
        </p:nvSpPr>
        <p:spPr>
          <a:xfrm rot="7841013">
            <a:off x="9078255" y="4349893"/>
            <a:ext cx="441609" cy="39419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5448 w 738626"/>
              <a:gd name="connsiteY0" fmla="*/ 0 h 1901820"/>
              <a:gd name="connsiteX1" fmla="*/ 375212 w 738626"/>
              <a:gd name="connsiteY1" fmla="*/ 1136650 h 1901820"/>
              <a:gd name="connsiteX2" fmla="*/ 375212 w 738626"/>
              <a:gd name="connsiteY2" fmla="*/ 867614 h 1901820"/>
              <a:gd name="connsiteX3" fmla="*/ 738626 w 738626"/>
              <a:gd name="connsiteY3" fmla="*/ 1370514 h 1901820"/>
              <a:gd name="connsiteX4" fmla="*/ 375212 w 738626"/>
              <a:gd name="connsiteY4" fmla="*/ 1873414 h 1901820"/>
              <a:gd name="connsiteX5" fmla="*/ 375212 w 738626"/>
              <a:gd name="connsiteY5" fmla="*/ 1604378 h 1901820"/>
              <a:gd name="connsiteX6" fmla="*/ 8 w 738626"/>
              <a:gd name="connsiteY6" fmla="*/ 1901822 h 1901820"/>
              <a:gd name="connsiteX0" fmla="*/ 5441 w 738619"/>
              <a:gd name="connsiteY0" fmla="*/ 0 h 1901820"/>
              <a:gd name="connsiteX1" fmla="*/ 375205 w 738619"/>
              <a:gd name="connsiteY1" fmla="*/ 1136650 h 1901820"/>
              <a:gd name="connsiteX2" fmla="*/ 375205 w 738619"/>
              <a:gd name="connsiteY2" fmla="*/ 867614 h 1901820"/>
              <a:gd name="connsiteX3" fmla="*/ 738619 w 738619"/>
              <a:gd name="connsiteY3" fmla="*/ 1370514 h 1901820"/>
              <a:gd name="connsiteX4" fmla="*/ 375205 w 738619"/>
              <a:gd name="connsiteY4" fmla="*/ 1873414 h 1901820"/>
              <a:gd name="connsiteX5" fmla="*/ 375205 w 738619"/>
              <a:gd name="connsiteY5" fmla="*/ 1604378 h 1901820"/>
              <a:gd name="connsiteX6" fmla="*/ 1 w 738619"/>
              <a:gd name="connsiteY6" fmla="*/ 1901822 h 1901820"/>
              <a:gd name="connsiteX0" fmla="*/ 5439 w 738617"/>
              <a:gd name="connsiteY0" fmla="*/ 0 h 1901820"/>
              <a:gd name="connsiteX1" fmla="*/ 375203 w 738617"/>
              <a:gd name="connsiteY1" fmla="*/ 1136650 h 1901820"/>
              <a:gd name="connsiteX2" fmla="*/ 375203 w 738617"/>
              <a:gd name="connsiteY2" fmla="*/ 867614 h 1901820"/>
              <a:gd name="connsiteX3" fmla="*/ 738617 w 738617"/>
              <a:gd name="connsiteY3" fmla="*/ 1370514 h 1901820"/>
              <a:gd name="connsiteX4" fmla="*/ 375203 w 738617"/>
              <a:gd name="connsiteY4" fmla="*/ 1873414 h 1901820"/>
              <a:gd name="connsiteX5" fmla="*/ 375203 w 738617"/>
              <a:gd name="connsiteY5" fmla="*/ 1604378 h 1901820"/>
              <a:gd name="connsiteX6" fmla="*/ -1 w 738617"/>
              <a:gd name="connsiteY6" fmla="*/ 1901822 h 1901820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108" h="1139668">
                <a:moveTo>
                  <a:pt x="0" y="0"/>
                </a:moveTo>
                <a:cubicBezTo>
                  <a:pt x="149145" y="329013"/>
                  <a:pt x="217260" y="377309"/>
                  <a:pt x="382694" y="374498"/>
                </a:cubicBezTo>
                <a:lnTo>
                  <a:pt x="382694" y="105462"/>
                </a:lnTo>
                <a:lnTo>
                  <a:pt x="746108" y="608362"/>
                </a:lnTo>
                <a:lnTo>
                  <a:pt x="382694" y="1111262"/>
                </a:lnTo>
                <a:lnTo>
                  <a:pt x="382694" y="842226"/>
                </a:lnTo>
                <a:cubicBezTo>
                  <a:pt x="235103" y="852670"/>
                  <a:pt x="152404" y="903025"/>
                  <a:pt x="7490" y="1139670"/>
                </a:cubicBezTo>
              </a:path>
            </a:pathLst>
          </a:cu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48">
            <a:extLst>
              <a:ext uri="{FF2B5EF4-FFF2-40B4-BE49-F238E27FC236}">
                <a16:creationId xmlns:a16="http://schemas.microsoft.com/office/drawing/2014/main" id="{585CB5EE-77EA-B772-7151-D0F0259E48A6}"/>
              </a:ext>
            </a:extLst>
          </p:cNvPr>
          <p:cNvSpPr/>
          <p:nvPr/>
        </p:nvSpPr>
        <p:spPr>
          <a:xfrm>
            <a:off x="9592462" y="5011092"/>
            <a:ext cx="522285" cy="39419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5448 w 738626"/>
              <a:gd name="connsiteY0" fmla="*/ 0 h 1901820"/>
              <a:gd name="connsiteX1" fmla="*/ 375212 w 738626"/>
              <a:gd name="connsiteY1" fmla="*/ 1136650 h 1901820"/>
              <a:gd name="connsiteX2" fmla="*/ 375212 w 738626"/>
              <a:gd name="connsiteY2" fmla="*/ 867614 h 1901820"/>
              <a:gd name="connsiteX3" fmla="*/ 738626 w 738626"/>
              <a:gd name="connsiteY3" fmla="*/ 1370514 h 1901820"/>
              <a:gd name="connsiteX4" fmla="*/ 375212 w 738626"/>
              <a:gd name="connsiteY4" fmla="*/ 1873414 h 1901820"/>
              <a:gd name="connsiteX5" fmla="*/ 375212 w 738626"/>
              <a:gd name="connsiteY5" fmla="*/ 1604378 h 1901820"/>
              <a:gd name="connsiteX6" fmla="*/ 8 w 738626"/>
              <a:gd name="connsiteY6" fmla="*/ 1901822 h 1901820"/>
              <a:gd name="connsiteX0" fmla="*/ 5441 w 738619"/>
              <a:gd name="connsiteY0" fmla="*/ 0 h 1901820"/>
              <a:gd name="connsiteX1" fmla="*/ 375205 w 738619"/>
              <a:gd name="connsiteY1" fmla="*/ 1136650 h 1901820"/>
              <a:gd name="connsiteX2" fmla="*/ 375205 w 738619"/>
              <a:gd name="connsiteY2" fmla="*/ 867614 h 1901820"/>
              <a:gd name="connsiteX3" fmla="*/ 738619 w 738619"/>
              <a:gd name="connsiteY3" fmla="*/ 1370514 h 1901820"/>
              <a:gd name="connsiteX4" fmla="*/ 375205 w 738619"/>
              <a:gd name="connsiteY4" fmla="*/ 1873414 h 1901820"/>
              <a:gd name="connsiteX5" fmla="*/ 375205 w 738619"/>
              <a:gd name="connsiteY5" fmla="*/ 1604378 h 1901820"/>
              <a:gd name="connsiteX6" fmla="*/ 1 w 738619"/>
              <a:gd name="connsiteY6" fmla="*/ 1901822 h 1901820"/>
              <a:gd name="connsiteX0" fmla="*/ 5439 w 738617"/>
              <a:gd name="connsiteY0" fmla="*/ 0 h 1901820"/>
              <a:gd name="connsiteX1" fmla="*/ 375203 w 738617"/>
              <a:gd name="connsiteY1" fmla="*/ 1136650 h 1901820"/>
              <a:gd name="connsiteX2" fmla="*/ 375203 w 738617"/>
              <a:gd name="connsiteY2" fmla="*/ 867614 h 1901820"/>
              <a:gd name="connsiteX3" fmla="*/ 738617 w 738617"/>
              <a:gd name="connsiteY3" fmla="*/ 1370514 h 1901820"/>
              <a:gd name="connsiteX4" fmla="*/ 375203 w 738617"/>
              <a:gd name="connsiteY4" fmla="*/ 1873414 h 1901820"/>
              <a:gd name="connsiteX5" fmla="*/ 375203 w 738617"/>
              <a:gd name="connsiteY5" fmla="*/ 1604378 h 1901820"/>
              <a:gd name="connsiteX6" fmla="*/ -1 w 738617"/>
              <a:gd name="connsiteY6" fmla="*/ 1901822 h 1901820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108" h="1139668">
                <a:moveTo>
                  <a:pt x="0" y="0"/>
                </a:moveTo>
                <a:cubicBezTo>
                  <a:pt x="149145" y="329013"/>
                  <a:pt x="217260" y="377309"/>
                  <a:pt x="382694" y="374498"/>
                </a:cubicBezTo>
                <a:lnTo>
                  <a:pt x="382694" y="105462"/>
                </a:lnTo>
                <a:lnTo>
                  <a:pt x="746108" y="608362"/>
                </a:lnTo>
                <a:lnTo>
                  <a:pt x="382694" y="1111262"/>
                </a:lnTo>
                <a:lnTo>
                  <a:pt x="382694" y="842226"/>
                </a:lnTo>
                <a:cubicBezTo>
                  <a:pt x="235103" y="852670"/>
                  <a:pt x="152404" y="903025"/>
                  <a:pt x="7490" y="1139670"/>
                </a:cubicBezTo>
              </a:path>
            </a:pathLst>
          </a:cu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48">
            <a:extLst>
              <a:ext uri="{FF2B5EF4-FFF2-40B4-BE49-F238E27FC236}">
                <a16:creationId xmlns:a16="http://schemas.microsoft.com/office/drawing/2014/main" id="{F7114821-E370-6D14-9D44-F60FE519848E}"/>
              </a:ext>
            </a:extLst>
          </p:cNvPr>
          <p:cNvSpPr/>
          <p:nvPr/>
        </p:nvSpPr>
        <p:spPr>
          <a:xfrm rot="13758987" flipV="1">
            <a:off x="10136019" y="4299840"/>
            <a:ext cx="441609" cy="394197"/>
          </a:xfrm>
          <a:custGeom>
            <a:avLst/>
            <a:gdLst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0 w 726828"/>
              <a:gd name="connsiteY7" fmla="*/ 26903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7" fmla="*/ 91440 w 726828"/>
              <a:gd name="connsiteY7" fmla="*/ 360476 h 1005800"/>
              <a:gd name="connsiteX0" fmla="*/ 0 w 726828"/>
              <a:gd name="connsiteY0" fmla="*/ 269036 h 1005800"/>
              <a:gd name="connsiteX1" fmla="*/ 363414 w 726828"/>
              <a:gd name="connsiteY1" fmla="*/ 269036 h 1005800"/>
              <a:gd name="connsiteX2" fmla="*/ 363414 w 726828"/>
              <a:gd name="connsiteY2" fmla="*/ 0 h 1005800"/>
              <a:gd name="connsiteX3" fmla="*/ 726828 w 726828"/>
              <a:gd name="connsiteY3" fmla="*/ 502900 h 1005800"/>
              <a:gd name="connsiteX4" fmla="*/ 363414 w 726828"/>
              <a:gd name="connsiteY4" fmla="*/ 1005800 h 1005800"/>
              <a:gd name="connsiteX5" fmla="*/ 363414 w 726828"/>
              <a:gd name="connsiteY5" fmla="*/ 736764 h 1005800"/>
              <a:gd name="connsiteX6" fmla="*/ 0 w 726828"/>
              <a:gd name="connsiteY6" fmla="*/ 736764 h 1005800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1873414"/>
              <a:gd name="connsiteX1" fmla="*/ 369764 w 733178"/>
              <a:gd name="connsiteY1" fmla="*/ 1136650 h 1873414"/>
              <a:gd name="connsiteX2" fmla="*/ 369764 w 733178"/>
              <a:gd name="connsiteY2" fmla="*/ 867614 h 1873414"/>
              <a:gd name="connsiteX3" fmla="*/ 733178 w 733178"/>
              <a:gd name="connsiteY3" fmla="*/ 1370514 h 1873414"/>
              <a:gd name="connsiteX4" fmla="*/ 369764 w 733178"/>
              <a:gd name="connsiteY4" fmla="*/ 1873414 h 1873414"/>
              <a:gd name="connsiteX5" fmla="*/ 369764 w 733178"/>
              <a:gd name="connsiteY5" fmla="*/ 1604378 h 1873414"/>
              <a:gd name="connsiteX6" fmla="*/ 6350 w 733178"/>
              <a:gd name="connsiteY6" fmla="*/ 1604378 h 1873414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0 w 733178"/>
              <a:gd name="connsiteY0" fmla="*/ 0 h 2744203"/>
              <a:gd name="connsiteX1" fmla="*/ 369764 w 733178"/>
              <a:gd name="connsiteY1" fmla="*/ 1136650 h 2744203"/>
              <a:gd name="connsiteX2" fmla="*/ 369764 w 733178"/>
              <a:gd name="connsiteY2" fmla="*/ 867614 h 2744203"/>
              <a:gd name="connsiteX3" fmla="*/ 733178 w 733178"/>
              <a:gd name="connsiteY3" fmla="*/ 1370514 h 2744203"/>
              <a:gd name="connsiteX4" fmla="*/ 369764 w 733178"/>
              <a:gd name="connsiteY4" fmla="*/ 1873414 h 2744203"/>
              <a:gd name="connsiteX5" fmla="*/ 369764 w 733178"/>
              <a:gd name="connsiteY5" fmla="*/ 1604378 h 2744203"/>
              <a:gd name="connsiteX6" fmla="*/ 3175 w 733178"/>
              <a:gd name="connsiteY6" fmla="*/ 2744203 h 2744203"/>
              <a:gd name="connsiteX0" fmla="*/ 5448 w 738626"/>
              <a:gd name="connsiteY0" fmla="*/ 0 h 1901820"/>
              <a:gd name="connsiteX1" fmla="*/ 375212 w 738626"/>
              <a:gd name="connsiteY1" fmla="*/ 1136650 h 1901820"/>
              <a:gd name="connsiteX2" fmla="*/ 375212 w 738626"/>
              <a:gd name="connsiteY2" fmla="*/ 867614 h 1901820"/>
              <a:gd name="connsiteX3" fmla="*/ 738626 w 738626"/>
              <a:gd name="connsiteY3" fmla="*/ 1370514 h 1901820"/>
              <a:gd name="connsiteX4" fmla="*/ 375212 w 738626"/>
              <a:gd name="connsiteY4" fmla="*/ 1873414 h 1901820"/>
              <a:gd name="connsiteX5" fmla="*/ 375212 w 738626"/>
              <a:gd name="connsiteY5" fmla="*/ 1604378 h 1901820"/>
              <a:gd name="connsiteX6" fmla="*/ 8 w 738626"/>
              <a:gd name="connsiteY6" fmla="*/ 1901822 h 1901820"/>
              <a:gd name="connsiteX0" fmla="*/ 5441 w 738619"/>
              <a:gd name="connsiteY0" fmla="*/ 0 h 1901820"/>
              <a:gd name="connsiteX1" fmla="*/ 375205 w 738619"/>
              <a:gd name="connsiteY1" fmla="*/ 1136650 h 1901820"/>
              <a:gd name="connsiteX2" fmla="*/ 375205 w 738619"/>
              <a:gd name="connsiteY2" fmla="*/ 867614 h 1901820"/>
              <a:gd name="connsiteX3" fmla="*/ 738619 w 738619"/>
              <a:gd name="connsiteY3" fmla="*/ 1370514 h 1901820"/>
              <a:gd name="connsiteX4" fmla="*/ 375205 w 738619"/>
              <a:gd name="connsiteY4" fmla="*/ 1873414 h 1901820"/>
              <a:gd name="connsiteX5" fmla="*/ 375205 w 738619"/>
              <a:gd name="connsiteY5" fmla="*/ 1604378 h 1901820"/>
              <a:gd name="connsiteX6" fmla="*/ 1 w 738619"/>
              <a:gd name="connsiteY6" fmla="*/ 1901822 h 1901820"/>
              <a:gd name="connsiteX0" fmla="*/ 5439 w 738617"/>
              <a:gd name="connsiteY0" fmla="*/ 0 h 1901820"/>
              <a:gd name="connsiteX1" fmla="*/ 375203 w 738617"/>
              <a:gd name="connsiteY1" fmla="*/ 1136650 h 1901820"/>
              <a:gd name="connsiteX2" fmla="*/ 375203 w 738617"/>
              <a:gd name="connsiteY2" fmla="*/ 867614 h 1901820"/>
              <a:gd name="connsiteX3" fmla="*/ 738617 w 738617"/>
              <a:gd name="connsiteY3" fmla="*/ 1370514 h 1901820"/>
              <a:gd name="connsiteX4" fmla="*/ 375203 w 738617"/>
              <a:gd name="connsiteY4" fmla="*/ 1873414 h 1901820"/>
              <a:gd name="connsiteX5" fmla="*/ 375203 w 738617"/>
              <a:gd name="connsiteY5" fmla="*/ 1604378 h 1901820"/>
              <a:gd name="connsiteX6" fmla="*/ -1 w 738617"/>
              <a:gd name="connsiteY6" fmla="*/ 1901822 h 1901820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  <a:gd name="connsiteX0" fmla="*/ 0 w 746108"/>
              <a:gd name="connsiteY0" fmla="*/ 0 h 1139668"/>
              <a:gd name="connsiteX1" fmla="*/ 382694 w 746108"/>
              <a:gd name="connsiteY1" fmla="*/ 374498 h 1139668"/>
              <a:gd name="connsiteX2" fmla="*/ 382694 w 746108"/>
              <a:gd name="connsiteY2" fmla="*/ 105462 h 1139668"/>
              <a:gd name="connsiteX3" fmla="*/ 746108 w 746108"/>
              <a:gd name="connsiteY3" fmla="*/ 608362 h 1139668"/>
              <a:gd name="connsiteX4" fmla="*/ 382694 w 746108"/>
              <a:gd name="connsiteY4" fmla="*/ 1111262 h 1139668"/>
              <a:gd name="connsiteX5" fmla="*/ 382694 w 746108"/>
              <a:gd name="connsiteY5" fmla="*/ 842226 h 1139668"/>
              <a:gd name="connsiteX6" fmla="*/ 7490 w 746108"/>
              <a:gd name="connsiteY6" fmla="*/ 1139670 h 113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108" h="1139668">
                <a:moveTo>
                  <a:pt x="0" y="0"/>
                </a:moveTo>
                <a:cubicBezTo>
                  <a:pt x="149145" y="329013"/>
                  <a:pt x="217260" y="377309"/>
                  <a:pt x="382694" y="374498"/>
                </a:cubicBezTo>
                <a:lnTo>
                  <a:pt x="382694" y="105462"/>
                </a:lnTo>
                <a:lnTo>
                  <a:pt x="746108" y="608362"/>
                </a:lnTo>
                <a:lnTo>
                  <a:pt x="382694" y="1111262"/>
                </a:lnTo>
                <a:lnTo>
                  <a:pt x="382694" y="842226"/>
                </a:lnTo>
                <a:cubicBezTo>
                  <a:pt x="235103" y="852670"/>
                  <a:pt x="152404" y="903025"/>
                  <a:pt x="7490" y="1139670"/>
                </a:cubicBezTo>
              </a:path>
            </a:pathLst>
          </a:cu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7550BEC-0150-DE2C-F9B3-409F845A83C9}"/>
              </a:ext>
            </a:extLst>
          </p:cNvPr>
          <p:cNvSpPr/>
          <p:nvPr/>
        </p:nvSpPr>
        <p:spPr>
          <a:xfrm>
            <a:off x="2917630" y="4836163"/>
            <a:ext cx="4831772" cy="5232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highlight>
                  <a:srgbClr val="FFFF00"/>
                </a:highlight>
              </a:rPr>
              <a:t>※</a:t>
            </a:r>
            <a:r>
              <a:rPr lang="zh-TW" altLang="en-US" sz="1400" dirty="0">
                <a:solidFill>
                  <a:srgbClr val="000000"/>
                </a:solidFill>
                <a:highlight>
                  <a:srgbClr val="FFFF00"/>
                </a:highlight>
              </a:rPr>
              <a:t>二階文書管理規定：</a:t>
            </a:r>
            <a:endParaRPr lang="en-US" altLang="zh-TW" sz="140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r>
              <a:rPr lang="zh-TW" altLang="en-US" sz="1400" dirty="0">
                <a:solidFill>
                  <a:srgbClr val="000000"/>
                </a:solidFill>
                <a:highlight>
                  <a:srgbClr val="FFFF00"/>
                </a:highlight>
              </a:rPr>
              <a:t>   只做錯別字或定期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00"/>
                </a:highlight>
              </a:rPr>
              <a:t>REVIEW(</a:t>
            </a:r>
            <a:r>
              <a:rPr lang="zh-TW" altLang="en-US" sz="1400" dirty="0">
                <a:solidFill>
                  <a:srgbClr val="000000"/>
                </a:solidFill>
                <a:highlight>
                  <a:srgbClr val="FFFF00"/>
                </a:highlight>
              </a:rPr>
              <a:t>未修改內容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00"/>
                </a:highlight>
              </a:rPr>
              <a:t>)</a:t>
            </a:r>
            <a:r>
              <a:rPr lang="zh-TW" altLang="en-US" sz="1400" dirty="0">
                <a:solidFill>
                  <a:srgbClr val="000000"/>
                </a:solidFill>
                <a:highlight>
                  <a:srgbClr val="FFFF00"/>
                </a:highlight>
              </a:rPr>
              <a:t>，可不實施教育</a:t>
            </a:r>
            <a:endParaRPr lang="ja-JP" alt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A74CF80-C219-2AF3-56F9-EC434C98C50D}"/>
              </a:ext>
            </a:extLst>
          </p:cNvPr>
          <p:cNvSpPr/>
          <p:nvPr/>
        </p:nvSpPr>
        <p:spPr>
          <a:xfrm>
            <a:off x="2917630" y="3640030"/>
            <a:ext cx="4902304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★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教育擔當者從頭逐項進行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</a:rPr>
              <a:t>SOP</a:t>
            </a:r>
            <a:r>
              <a:rPr lang="zh-TW" alt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全部講解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或</a:t>
            </a:r>
            <a:r>
              <a:rPr lang="zh-TW" alt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示範操作</a:t>
            </a:r>
            <a:endParaRPr lang="ja-JP" altLang="en-US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E8A59C0-13C0-1C56-A138-768FE6B26C21}"/>
              </a:ext>
            </a:extLst>
          </p:cNvPr>
          <p:cNvSpPr/>
          <p:nvPr/>
        </p:nvSpPr>
        <p:spPr>
          <a:xfrm>
            <a:off x="2919466" y="4207488"/>
            <a:ext cx="4697120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TW" alt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★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被教育者對教育的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</a:rPr>
              <a:t>SOP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內容進行</a:t>
            </a:r>
            <a:r>
              <a:rPr lang="zh-TW" alt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閱讀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或</a:t>
            </a:r>
            <a:r>
              <a:rPr lang="zh-TW" alt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實際操作</a:t>
            </a:r>
            <a:endParaRPr lang="ja-JP" altLang="en-US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121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15">
            <a:extLst>
              <a:ext uri="{FF2B5EF4-FFF2-40B4-BE49-F238E27FC236}">
                <a16:creationId xmlns:a16="http://schemas.microsoft.com/office/drawing/2014/main" id="{3ED7C567-0451-72D2-79C3-31DD4D1440B9}"/>
              </a:ext>
            </a:extLst>
          </p:cNvPr>
          <p:cNvSpPr txBox="1"/>
          <p:nvPr/>
        </p:nvSpPr>
        <p:spPr>
          <a:xfrm>
            <a:off x="113720" y="799591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※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檢視</a:t>
            </a:r>
            <a:r>
              <a:rPr lang="en-US" altLang="zh-TW" sz="2400" b="1" u="sng" dirty="0">
                <a:solidFill>
                  <a:srgbClr val="000000"/>
                </a:solidFill>
                <a:latin typeface="+mn-ea"/>
              </a:rPr>
              <a:t>VIDEO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畫像，確認人員作業手法是否依造</a:t>
            </a:r>
            <a:r>
              <a:rPr lang="en-US" altLang="zh-TW" sz="2400" b="1" u="sng" dirty="0">
                <a:solidFill>
                  <a:srgbClr val="000000"/>
                </a:solidFill>
                <a:latin typeface="+mn-ea"/>
              </a:rPr>
              <a:t>SOP</a:t>
            </a:r>
            <a:endParaRPr kumimoji="1" lang="zh-TW" altLang="en-US" sz="2400" b="1" dirty="0">
              <a:solidFill>
                <a:srgbClr val="000000"/>
              </a:solidFill>
              <a:latin typeface="+mn-ea"/>
              <a:cs typeface="Meiryo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ja-JP" altLang="zh-TW" sz="280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ルール守るの作業有効性確保</a:t>
            </a:r>
            <a:endParaRPr lang="ja-JP" altLang="en-US" sz="4000" b="1" i="0" strike="noStrike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074C45-A048-5DAA-20B8-C78233E0EEF9}"/>
              </a:ext>
            </a:extLst>
          </p:cNvPr>
          <p:cNvSpPr/>
          <p:nvPr/>
        </p:nvSpPr>
        <p:spPr>
          <a:xfrm>
            <a:off x="209550" y="5979136"/>
            <a:ext cx="11813382" cy="432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b="1" dirty="0">
                <a:latin typeface="+mn-ea"/>
              </a:rPr>
              <a:t>提升</a:t>
            </a:r>
            <a:r>
              <a:rPr lang="en-US" altLang="zh-TW" sz="2200" b="1" dirty="0">
                <a:latin typeface="+mn-ea"/>
              </a:rPr>
              <a:t>Video</a:t>
            </a:r>
            <a:r>
              <a:rPr lang="zh-TW" altLang="en-US" sz="2200" b="1" dirty="0">
                <a:latin typeface="+mn-ea"/>
              </a:rPr>
              <a:t>檢視頻度，確保作業者確實依造作業</a:t>
            </a:r>
            <a:r>
              <a:rPr lang="en-US" altLang="zh-TW" sz="2200" b="1" dirty="0">
                <a:latin typeface="+mn-ea"/>
              </a:rPr>
              <a:t>SOP</a:t>
            </a:r>
            <a:r>
              <a:rPr lang="zh-TW" altLang="en-US" sz="2200" b="1" dirty="0">
                <a:latin typeface="+mn-ea"/>
              </a:rPr>
              <a:t>，同時提升作業者對作業的責任感！</a:t>
            </a:r>
            <a:endParaRPr lang="zh-TW" altLang="en-US" sz="2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正方形/長方形 18">
            <a:extLst>
              <a:ext uri="{FF2B5EF4-FFF2-40B4-BE49-F238E27FC236}">
                <a16:creationId xmlns:a16="http://schemas.microsoft.com/office/drawing/2014/main" id="{69625652-B4FE-A538-2E8B-BA78B28DBED4}"/>
              </a:ext>
            </a:extLst>
          </p:cNvPr>
          <p:cNvSpPr/>
          <p:nvPr/>
        </p:nvSpPr>
        <p:spPr>
          <a:xfrm>
            <a:off x="302673" y="1301185"/>
            <a:ext cx="180850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● 現況確認：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正方形/長方形 18">
            <a:extLst>
              <a:ext uri="{FF2B5EF4-FFF2-40B4-BE49-F238E27FC236}">
                <a16:creationId xmlns:a16="http://schemas.microsoft.com/office/drawing/2014/main" id="{BF81DE37-CC10-C57B-C5D2-3F1135F208CE}"/>
              </a:ext>
            </a:extLst>
          </p:cNvPr>
          <p:cNvSpPr/>
          <p:nvPr/>
        </p:nvSpPr>
        <p:spPr>
          <a:xfrm>
            <a:off x="491833" y="1680479"/>
            <a:ext cx="288091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檢查作業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項目：共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23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件</a:t>
            </a:r>
            <a:endParaRPr lang="en-US" altLang="zh-TW" b="1" dirty="0">
              <a:solidFill>
                <a:srgbClr val="0000FF"/>
              </a:solidFill>
              <a:latin typeface="Meiryo UI (本文)"/>
            </a:endParaRPr>
          </a:p>
        </p:txBody>
      </p:sp>
      <p:sp>
        <p:nvSpPr>
          <p:cNvPr id="11" name="正方形/長方形 18">
            <a:extLst>
              <a:ext uri="{FF2B5EF4-FFF2-40B4-BE49-F238E27FC236}">
                <a16:creationId xmlns:a16="http://schemas.microsoft.com/office/drawing/2014/main" id="{14885258-561B-7993-FC47-220768AAD0EE}"/>
              </a:ext>
            </a:extLst>
          </p:cNvPr>
          <p:cNvSpPr/>
          <p:nvPr/>
        </p:nvSpPr>
        <p:spPr>
          <a:xfrm>
            <a:off x="303446" y="3432420"/>
            <a:ext cx="574548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Meiryo UI (本文)"/>
              </a:rPr>
              <a:t>● 問題點</a:t>
            </a:r>
            <a:r>
              <a:rPr lang="zh-TW" altLang="en-US" sz="2000" b="1" dirty="0">
                <a:solidFill>
                  <a:srgbClr val="000000"/>
                </a:solidFill>
                <a:latin typeface="Meiryo UI (本文)"/>
              </a:rPr>
              <a:t>：檢視週期過長，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6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個月才檢視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1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件作業</a:t>
            </a:r>
            <a:endParaRPr lang="en-US" altLang="zh-TW" sz="2000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sp>
        <p:nvSpPr>
          <p:cNvPr id="17" name="正方形/長方形 18">
            <a:extLst>
              <a:ext uri="{FF2B5EF4-FFF2-40B4-BE49-F238E27FC236}">
                <a16:creationId xmlns:a16="http://schemas.microsoft.com/office/drawing/2014/main" id="{5CBF153C-F5E4-FD2F-E526-1EE4304AD11A}"/>
              </a:ext>
            </a:extLst>
          </p:cNvPr>
          <p:cNvSpPr/>
          <p:nvPr/>
        </p:nvSpPr>
        <p:spPr>
          <a:xfrm>
            <a:off x="3618792" y="1680479"/>
            <a:ext cx="240161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檢視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頻度：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件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/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月</a:t>
            </a:r>
            <a:endParaRPr lang="en-US" altLang="zh-TW" b="1" dirty="0">
              <a:solidFill>
                <a:srgbClr val="0000FF"/>
              </a:solidFill>
              <a:latin typeface="Meiryo UI (本文)"/>
            </a:endParaRPr>
          </a:p>
        </p:txBody>
      </p:sp>
      <p:sp>
        <p:nvSpPr>
          <p:cNvPr id="102" name="正方形/長方形 18">
            <a:extLst>
              <a:ext uri="{FF2B5EF4-FFF2-40B4-BE49-F238E27FC236}">
                <a16:creationId xmlns:a16="http://schemas.microsoft.com/office/drawing/2014/main" id="{AFF8852C-0D05-437F-2533-4BC2EADAFDD6}"/>
              </a:ext>
            </a:extLst>
          </p:cNvPr>
          <p:cNvSpPr/>
          <p:nvPr/>
        </p:nvSpPr>
        <p:spPr>
          <a:xfrm>
            <a:off x="1434218" y="3843492"/>
            <a:ext cx="318548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Meiryo UI (本文)"/>
              </a:rPr>
              <a:t>無法立即反應作業者的問題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sp>
        <p:nvSpPr>
          <p:cNvPr id="103" name="正方形/長方形 18">
            <a:extLst>
              <a:ext uri="{FF2B5EF4-FFF2-40B4-BE49-F238E27FC236}">
                <a16:creationId xmlns:a16="http://schemas.microsoft.com/office/drawing/2014/main" id="{F12EC37C-4BB0-486B-A1A7-DCC4FF667890}"/>
              </a:ext>
            </a:extLst>
          </p:cNvPr>
          <p:cNvSpPr/>
          <p:nvPr/>
        </p:nvSpPr>
        <p:spPr>
          <a:xfrm>
            <a:off x="1434218" y="4216305"/>
            <a:ext cx="414568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→如果作業者的作業</a:t>
            </a:r>
            <a:r>
              <a:rPr lang="zh-TW" altLang="en-US" b="1" dirty="0">
                <a:solidFill>
                  <a:srgbClr val="FF0000"/>
                </a:solidFill>
                <a:latin typeface="Meiryo UI (本文)"/>
              </a:rPr>
              <a:t>手法未依造</a:t>
            </a:r>
            <a:r>
              <a:rPr lang="en-US" altLang="zh-TW" b="1" dirty="0">
                <a:solidFill>
                  <a:srgbClr val="FF0000"/>
                </a:solidFill>
                <a:latin typeface="Meiryo UI (本文)"/>
              </a:rPr>
              <a:t>SOP</a:t>
            </a:r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，</a:t>
            </a:r>
            <a:endParaRPr lang="en-US" altLang="zh-TW" b="1" dirty="0">
              <a:solidFill>
                <a:srgbClr val="000000"/>
              </a:solidFill>
              <a:latin typeface="Meiryo UI (本文)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   </a:t>
            </a:r>
            <a:r>
              <a:rPr lang="en-US" altLang="zh-TW" b="1" dirty="0">
                <a:solidFill>
                  <a:srgbClr val="FF0000"/>
                </a:solidFill>
                <a:latin typeface="Meiryo UI (本文)"/>
              </a:rPr>
              <a:t>Gray</a:t>
            </a:r>
            <a:r>
              <a:rPr lang="zh-TW" altLang="en-US" b="1" dirty="0">
                <a:solidFill>
                  <a:srgbClr val="FF0000"/>
                </a:solidFill>
                <a:latin typeface="Meiryo UI (本文)"/>
              </a:rPr>
              <a:t>範圍會因此而增加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401446C6-ED2B-3609-1095-600A471D20D3}"/>
              </a:ext>
            </a:extLst>
          </p:cNvPr>
          <p:cNvGrpSpPr/>
          <p:nvPr/>
        </p:nvGrpSpPr>
        <p:grpSpPr>
          <a:xfrm>
            <a:off x="43518" y="2161876"/>
            <a:ext cx="6052482" cy="1063650"/>
            <a:chOff x="176868" y="2161876"/>
            <a:chExt cx="6052482" cy="1063650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B3F4002F-401E-C7BF-0976-3CB5177E2EAE}"/>
                </a:ext>
              </a:extLst>
            </p:cNvPr>
            <p:cNvGrpSpPr/>
            <p:nvPr/>
          </p:nvGrpSpPr>
          <p:grpSpPr>
            <a:xfrm>
              <a:off x="750519" y="2161876"/>
              <a:ext cx="5478831" cy="1063650"/>
              <a:chOff x="165016" y="2033576"/>
              <a:chExt cx="5478831" cy="1063650"/>
            </a:xfrm>
          </p:grpSpPr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31DFA415-2BFB-C404-8686-BAB50FF2340C}"/>
                  </a:ext>
                </a:extLst>
              </p:cNvPr>
              <p:cNvCxnSpPr/>
              <p:nvPr/>
            </p:nvCxnSpPr>
            <p:spPr>
              <a:xfrm>
                <a:off x="180402" y="2810882"/>
                <a:ext cx="4788000" cy="0"/>
              </a:xfrm>
              <a:prstGeom prst="straightConnector1">
                <a:avLst/>
              </a:prstGeom>
              <a:ln w="12700" cap="rnd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正方形/長方形 18">
                <a:extLst>
                  <a:ext uri="{FF2B5EF4-FFF2-40B4-BE49-F238E27FC236}">
                    <a16:creationId xmlns:a16="http://schemas.microsoft.com/office/drawing/2014/main" id="{8E70F10E-C194-484D-36EE-C46A62D06132}"/>
                  </a:ext>
                </a:extLst>
              </p:cNvPr>
              <p:cNvSpPr/>
              <p:nvPr/>
            </p:nvSpPr>
            <p:spPr>
              <a:xfrm>
                <a:off x="165016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4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1" name="正方形/長方形 18">
                <a:extLst>
                  <a:ext uri="{FF2B5EF4-FFF2-40B4-BE49-F238E27FC236}">
                    <a16:creationId xmlns:a16="http://schemas.microsoft.com/office/drawing/2014/main" id="{3C32F49F-894F-46CF-5DCA-6817666BF538}"/>
                  </a:ext>
                </a:extLst>
              </p:cNvPr>
              <p:cNvSpPr/>
              <p:nvPr/>
            </p:nvSpPr>
            <p:spPr>
              <a:xfrm>
                <a:off x="965235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5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8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2" name="正方形/長方形 18">
                <a:extLst>
                  <a:ext uri="{FF2B5EF4-FFF2-40B4-BE49-F238E27FC236}">
                    <a16:creationId xmlns:a16="http://schemas.microsoft.com/office/drawing/2014/main" id="{BFC1DAC6-4B00-6D75-ED5F-256966488BDE}"/>
                  </a:ext>
                </a:extLst>
              </p:cNvPr>
              <p:cNvSpPr/>
              <p:nvPr/>
            </p:nvSpPr>
            <p:spPr>
              <a:xfrm>
                <a:off x="1765454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9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12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3" name="正方形/長方形 18">
                <a:extLst>
                  <a:ext uri="{FF2B5EF4-FFF2-40B4-BE49-F238E27FC236}">
                    <a16:creationId xmlns:a16="http://schemas.microsoft.com/office/drawing/2014/main" id="{9E2EF1CB-9A22-30AF-BDF6-29C84CD21EAA}"/>
                  </a:ext>
                </a:extLst>
              </p:cNvPr>
              <p:cNvSpPr/>
              <p:nvPr/>
            </p:nvSpPr>
            <p:spPr>
              <a:xfrm>
                <a:off x="2565673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13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16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4" name="正方形/長方形 18">
                <a:extLst>
                  <a:ext uri="{FF2B5EF4-FFF2-40B4-BE49-F238E27FC236}">
                    <a16:creationId xmlns:a16="http://schemas.microsoft.com/office/drawing/2014/main" id="{5D0DF7CB-5A8C-F301-50AD-78BBF29DF6C4}"/>
                  </a:ext>
                </a:extLst>
              </p:cNvPr>
              <p:cNvSpPr/>
              <p:nvPr/>
            </p:nvSpPr>
            <p:spPr>
              <a:xfrm>
                <a:off x="3366940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13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16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5" name="正方形/長方形 18">
                <a:extLst>
                  <a:ext uri="{FF2B5EF4-FFF2-40B4-BE49-F238E27FC236}">
                    <a16:creationId xmlns:a16="http://schemas.microsoft.com/office/drawing/2014/main" id="{9A1B65F2-70E4-DF44-0A72-90C03E3B29A0}"/>
                  </a:ext>
                </a:extLst>
              </p:cNvPr>
              <p:cNvSpPr/>
              <p:nvPr/>
            </p:nvSpPr>
            <p:spPr>
              <a:xfrm>
                <a:off x="4166111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17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000000"/>
                    </a:solidFill>
                    <a:latin typeface="Meiryo UI (本文)"/>
                  </a:rPr>
                  <a:t>23</a:t>
                </a:r>
                <a:endParaRPr lang="en-US" altLang="zh-TW" sz="12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7" name="正方形/長方形 18">
                <a:extLst>
                  <a:ext uri="{FF2B5EF4-FFF2-40B4-BE49-F238E27FC236}">
                    <a16:creationId xmlns:a16="http://schemas.microsoft.com/office/drawing/2014/main" id="{1BF369A1-A175-9E8E-6ADF-8E8FA5DB6D9C}"/>
                  </a:ext>
                </a:extLst>
              </p:cNvPr>
              <p:cNvSpPr/>
              <p:nvPr/>
            </p:nvSpPr>
            <p:spPr>
              <a:xfrm>
                <a:off x="318905" y="2498746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u="sng" dirty="0">
                    <a:solidFill>
                      <a:srgbClr val="FF0000"/>
                    </a:solidFill>
                    <a:latin typeface="Meiryo UI (本文)"/>
                  </a:rPr>
                  <a:t>1</a:t>
                </a:r>
                <a:r>
                  <a:rPr lang="zh-TW" altLang="en-US" sz="1400" b="1" u="sng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u="sng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2" name="正方形/長方形 18">
                <a:extLst>
                  <a:ext uri="{FF2B5EF4-FFF2-40B4-BE49-F238E27FC236}">
                    <a16:creationId xmlns:a16="http://schemas.microsoft.com/office/drawing/2014/main" id="{37C14A31-9D0D-2374-DD71-D91D28744D11}"/>
                  </a:ext>
                </a:extLst>
              </p:cNvPr>
              <p:cNvSpPr/>
              <p:nvPr/>
            </p:nvSpPr>
            <p:spPr>
              <a:xfrm>
                <a:off x="1118799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2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3" name="正方形/長方形 18">
                <a:extLst>
                  <a:ext uri="{FF2B5EF4-FFF2-40B4-BE49-F238E27FC236}">
                    <a16:creationId xmlns:a16="http://schemas.microsoft.com/office/drawing/2014/main" id="{4070346A-7711-761A-42FF-DCC3C3950183}"/>
                  </a:ext>
                </a:extLst>
              </p:cNvPr>
              <p:cNvSpPr/>
              <p:nvPr/>
            </p:nvSpPr>
            <p:spPr>
              <a:xfrm>
                <a:off x="1926974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3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4" name="正方形/長方形 18">
                <a:extLst>
                  <a:ext uri="{FF2B5EF4-FFF2-40B4-BE49-F238E27FC236}">
                    <a16:creationId xmlns:a16="http://schemas.microsoft.com/office/drawing/2014/main" id="{3ED0EA15-3600-9894-F7C6-E7C3A7F9A081}"/>
                  </a:ext>
                </a:extLst>
              </p:cNvPr>
              <p:cNvSpPr/>
              <p:nvPr/>
            </p:nvSpPr>
            <p:spPr>
              <a:xfrm>
                <a:off x="2726055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4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5" name="正方形/長方形 18">
                <a:extLst>
                  <a:ext uri="{FF2B5EF4-FFF2-40B4-BE49-F238E27FC236}">
                    <a16:creationId xmlns:a16="http://schemas.microsoft.com/office/drawing/2014/main" id="{09C66B4B-EAFE-A0D8-93AB-7EA37DAC6B92}"/>
                  </a:ext>
                </a:extLst>
              </p:cNvPr>
              <p:cNvSpPr/>
              <p:nvPr/>
            </p:nvSpPr>
            <p:spPr>
              <a:xfrm>
                <a:off x="3526425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5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6" name="正方形/長方形 18">
                <a:extLst>
                  <a:ext uri="{FF2B5EF4-FFF2-40B4-BE49-F238E27FC236}">
                    <a16:creationId xmlns:a16="http://schemas.microsoft.com/office/drawing/2014/main" id="{A85484E2-B4F2-8485-1FDC-BC7822D5AF70}"/>
                  </a:ext>
                </a:extLst>
              </p:cNvPr>
              <p:cNvSpPr/>
              <p:nvPr/>
            </p:nvSpPr>
            <p:spPr>
              <a:xfrm>
                <a:off x="4319828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6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49" name="正方形/長方形 18">
                <a:extLst>
                  <a:ext uri="{FF2B5EF4-FFF2-40B4-BE49-F238E27FC236}">
                    <a16:creationId xmlns:a16="http://schemas.microsoft.com/office/drawing/2014/main" id="{F9EB0D7E-A663-0F13-885C-41B5A7A6607E}"/>
                  </a:ext>
                </a:extLst>
              </p:cNvPr>
              <p:cNvSpPr/>
              <p:nvPr/>
            </p:nvSpPr>
            <p:spPr>
              <a:xfrm>
                <a:off x="1701022" y="2789449"/>
                <a:ext cx="227337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23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件全部檢視完成</a:t>
                </a:r>
                <a:r>
                  <a:rPr lang="en-US" altLang="zh-TW" sz="1400" b="1" dirty="0">
                    <a:solidFill>
                      <a:srgbClr val="000000"/>
                    </a:solidFill>
                    <a:latin typeface="Meiryo UI (本文)"/>
                  </a:rPr>
                  <a:t>/6</a:t>
                </a:r>
                <a:r>
                  <a:rPr lang="zh-TW" altLang="en-US" sz="1400" b="1" dirty="0">
                    <a:solidFill>
                      <a:srgbClr val="000000"/>
                    </a:solidFill>
                    <a:latin typeface="Meiryo UI (本文)"/>
                  </a:rPr>
                  <a:t>個月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B54A1C1B-E076-A72A-D9D6-41CC756E7699}"/>
                  </a:ext>
                </a:extLst>
              </p:cNvPr>
              <p:cNvCxnSpPr/>
              <p:nvPr/>
            </p:nvCxnSpPr>
            <p:spPr>
              <a:xfrm>
                <a:off x="166907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D8592E13-C96C-4049-62B2-CF27FE2E3FC5}"/>
                  </a:ext>
                </a:extLst>
              </p:cNvPr>
              <p:cNvCxnSpPr/>
              <p:nvPr/>
            </p:nvCxnSpPr>
            <p:spPr>
              <a:xfrm>
                <a:off x="4995399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B4A693F8-B57B-3B1A-8190-0CB589FFCC86}"/>
                  </a:ext>
                </a:extLst>
              </p:cNvPr>
              <p:cNvCxnSpPr/>
              <p:nvPr/>
            </p:nvCxnSpPr>
            <p:spPr>
              <a:xfrm>
                <a:off x="96735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F145BE7-4A2F-F7AD-A554-78448F6EEE7C}"/>
                  </a:ext>
                </a:extLst>
              </p:cNvPr>
              <p:cNvCxnSpPr/>
              <p:nvPr/>
            </p:nvCxnSpPr>
            <p:spPr>
              <a:xfrm>
                <a:off x="1765454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B91A157-5C1C-6EAF-8D2D-2ACA18A5AF5F}"/>
                  </a:ext>
                </a:extLst>
              </p:cNvPr>
              <p:cNvCxnSpPr/>
              <p:nvPr/>
            </p:nvCxnSpPr>
            <p:spPr>
              <a:xfrm>
                <a:off x="256567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8CE6D788-7353-49DE-CF08-0543ECB4E5A0}"/>
                  </a:ext>
                </a:extLst>
              </p:cNvPr>
              <p:cNvCxnSpPr/>
              <p:nvPr/>
            </p:nvCxnSpPr>
            <p:spPr>
              <a:xfrm>
                <a:off x="3365892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E28A0B2E-2BF2-8FDE-234D-D5A4156E9823}"/>
                  </a:ext>
                </a:extLst>
              </p:cNvPr>
              <p:cNvCxnSpPr/>
              <p:nvPr/>
            </p:nvCxnSpPr>
            <p:spPr>
              <a:xfrm>
                <a:off x="4166111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正方形/長方形 18">
                <a:extLst>
                  <a:ext uri="{FF2B5EF4-FFF2-40B4-BE49-F238E27FC236}">
                    <a16:creationId xmlns:a16="http://schemas.microsoft.com/office/drawing/2014/main" id="{2BAF8ABD-ADA2-0C21-694B-14D755E42D48}"/>
                  </a:ext>
                </a:extLst>
              </p:cNvPr>
              <p:cNvSpPr/>
              <p:nvPr/>
            </p:nvSpPr>
            <p:spPr>
              <a:xfrm>
                <a:off x="4993357" y="2033576"/>
                <a:ext cx="64793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作業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Meiryo UI (本文)"/>
                  </a:rPr>
                  <a:t> 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</a:p>
            </p:txBody>
          </p:sp>
          <p:sp>
            <p:nvSpPr>
              <p:cNvPr id="83" name="正方形/長方形 18">
                <a:extLst>
                  <a:ext uri="{FF2B5EF4-FFF2-40B4-BE49-F238E27FC236}">
                    <a16:creationId xmlns:a16="http://schemas.microsoft.com/office/drawing/2014/main" id="{28CD4402-931A-D99D-3D49-954544BF1B75}"/>
                  </a:ext>
                </a:extLst>
              </p:cNvPr>
              <p:cNvSpPr/>
              <p:nvPr/>
            </p:nvSpPr>
            <p:spPr>
              <a:xfrm>
                <a:off x="5075582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u="sng" dirty="0">
                    <a:solidFill>
                      <a:srgbClr val="FF0000"/>
                    </a:solidFill>
                    <a:latin typeface="Meiryo UI (本文)"/>
                  </a:rPr>
                  <a:t>7</a:t>
                </a:r>
                <a:r>
                  <a:rPr lang="zh-TW" altLang="en-US" sz="1400" b="1" u="sng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u="sng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B08A96E6-AC11-000D-A014-C3B04D7D7705}"/>
                  </a:ext>
                </a:extLst>
              </p:cNvPr>
              <p:cNvCxnSpPr/>
              <p:nvPr/>
            </p:nvCxnSpPr>
            <p:spPr>
              <a:xfrm>
                <a:off x="4966330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>
                <a:extLst>
                  <a:ext uri="{FF2B5EF4-FFF2-40B4-BE49-F238E27FC236}">
                    <a16:creationId xmlns:a16="http://schemas.microsoft.com/office/drawing/2014/main" id="{1315397F-793D-ACD1-F6F1-BE55396C1EB5}"/>
                  </a:ext>
                </a:extLst>
              </p:cNvPr>
              <p:cNvCxnSpPr/>
              <p:nvPr/>
            </p:nvCxnSpPr>
            <p:spPr>
              <a:xfrm>
                <a:off x="4995847" y="2811894"/>
                <a:ext cx="64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>
                <a:extLst>
                  <a:ext uri="{FF2B5EF4-FFF2-40B4-BE49-F238E27FC236}">
                    <a16:creationId xmlns:a16="http://schemas.microsoft.com/office/drawing/2014/main" id="{B256E885-0217-8FBB-8F30-D8039F02CF42}"/>
                  </a:ext>
                </a:extLst>
              </p:cNvPr>
              <p:cNvCxnSpPr/>
              <p:nvPr/>
            </p:nvCxnSpPr>
            <p:spPr>
              <a:xfrm>
                <a:off x="180402" y="3085520"/>
                <a:ext cx="4788000" cy="0"/>
              </a:xfrm>
              <a:prstGeom prst="straightConnector1">
                <a:avLst/>
              </a:prstGeom>
              <a:ln w="12700" cap="rnd">
                <a:solidFill>
                  <a:srgbClr val="0000FF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B8E61B66-6BCE-9E1C-4871-F3B9E910C8CC}"/>
                  </a:ext>
                </a:extLst>
              </p:cNvPr>
              <p:cNvCxnSpPr/>
              <p:nvPr/>
            </p:nvCxnSpPr>
            <p:spPr>
              <a:xfrm>
                <a:off x="4995847" y="3081542"/>
                <a:ext cx="64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正方形/長方形 18">
              <a:extLst>
                <a:ext uri="{FF2B5EF4-FFF2-40B4-BE49-F238E27FC236}">
                  <a16:creationId xmlns:a16="http://schemas.microsoft.com/office/drawing/2014/main" id="{60EB31D5-DA36-CB71-98B3-A19FA8EBC6A5}"/>
                </a:ext>
              </a:extLst>
            </p:cNvPr>
            <p:cNvSpPr/>
            <p:nvPr/>
          </p:nvSpPr>
          <p:spPr>
            <a:xfrm>
              <a:off x="176868" y="2360425"/>
              <a:ext cx="646331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200" b="1" dirty="0">
                  <a:solidFill>
                    <a:srgbClr val="000000"/>
                  </a:solidFill>
                  <a:latin typeface="Meiryo UI (本文)"/>
                </a:rPr>
                <a:t>番號→</a:t>
              </a:r>
              <a:endParaRPr lang="en-US" altLang="zh-TW" sz="1200" b="1" dirty="0">
                <a:solidFill>
                  <a:srgbClr val="0000FF"/>
                </a:solidFill>
                <a:latin typeface="Meiryo UI (本文)"/>
              </a:endParaRPr>
            </a:p>
          </p:txBody>
        </p:sp>
      </p:grpSp>
      <p:sp>
        <p:nvSpPr>
          <p:cNvPr id="106" name="正方形/長方形 18">
            <a:extLst>
              <a:ext uri="{FF2B5EF4-FFF2-40B4-BE49-F238E27FC236}">
                <a16:creationId xmlns:a16="http://schemas.microsoft.com/office/drawing/2014/main" id="{BBA0AAA9-7BF9-7DC0-532F-25C273156730}"/>
              </a:ext>
            </a:extLst>
          </p:cNvPr>
          <p:cNvSpPr/>
          <p:nvPr/>
        </p:nvSpPr>
        <p:spPr>
          <a:xfrm>
            <a:off x="6488724" y="1301185"/>
            <a:ext cx="28344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● 改善：</a:t>
            </a:r>
            <a:r>
              <a:rPr lang="zh-TW" altLang="en-US" sz="2000" b="1" u="sng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檢視頻度強化</a:t>
            </a:r>
            <a:endParaRPr lang="en-US" altLang="zh-TW" sz="2000" b="1" u="sng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07" name="正方形/長方形 18">
            <a:extLst>
              <a:ext uri="{FF2B5EF4-FFF2-40B4-BE49-F238E27FC236}">
                <a16:creationId xmlns:a16="http://schemas.microsoft.com/office/drawing/2014/main" id="{DD7E5EBF-B124-37AC-B887-880B1F0342B8}"/>
              </a:ext>
            </a:extLst>
          </p:cNvPr>
          <p:cNvSpPr/>
          <p:nvPr/>
        </p:nvSpPr>
        <p:spPr>
          <a:xfrm>
            <a:off x="6602374" y="1680479"/>
            <a:ext cx="354295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檢查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頻度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：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件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/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月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→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23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件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/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月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00EBA5B8-5939-3411-B0D6-3275534B5EBA}"/>
              </a:ext>
            </a:extLst>
          </p:cNvPr>
          <p:cNvGrpSpPr/>
          <p:nvPr/>
        </p:nvGrpSpPr>
        <p:grpSpPr>
          <a:xfrm>
            <a:off x="6676687" y="2161876"/>
            <a:ext cx="5346245" cy="1063650"/>
            <a:chOff x="6544101" y="2161876"/>
            <a:chExt cx="5346245" cy="106365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E4AA9D44-5C91-10BD-643A-B904E079D8E7}"/>
                </a:ext>
              </a:extLst>
            </p:cNvPr>
            <p:cNvGrpSpPr/>
            <p:nvPr/>
          </p:nvGrpSpPr>
          <p:grpSpPr>
            <a:xfrm>
              <a:off x="6544101" y="2161876"/>
              <a:ext cx="5343386" cy="1063650"/>
              <a:chOff x="165016" y="2033576"/>
              <a:chExt cx="5343386" cy="1063650"/>
            </a:xfrm>
          </p:grpSpPr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B9B6BB58-7234-F62B-EF73-101964837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402" y="2810882"/>
                <a:ext cx="532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正方形/長方形 18">
                <a:extLst>
                  <a:ext uri="{FF2B5EF4-FFF2-40B4-BE49-F238E27FC236}">
                    <a16:creationId xmlns:a16="http://schemas.microsoft.com/office/drawing/2014/main" id="{05639287-8009-51FF-753D-0F8BB49D16E9}"/>
                  </a:ext>
                </a:extLst>
              </p:cNvPr>
              <p:cNvSpPr/>
              <p:nvPr/>
            </p:nvSpPr>
            <p:spPr>
              <a:xfrm>
                <a:off x="165016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3" name="正方形/長方形 18">
                <a:extLst>
                  <a:ext uri="{FF2B5EF4-FFF2-40B4-BE49-F238E27FC236}">
                    <a16:creationId xmlns:a16="http://schemas.microsoft.com/office/drawing/2014/main" id="{7EB663C4-F20B-4A58-D844-766E8FD97940}"/>
                  </a:ext>
                </a:extLst>
              </p:cNvPr>
              <p:cNvSpPr/>
              <p:nvPr/>
            </p:nvSpPr>
            <p:spPr>
              <a:xfrm>
                <a:off x="965235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4" name="正方形/長方形 18">
                <a:extLst>
                  <a:ext uri="{FF2B5EF4-FFF2-40B4-BE49-F238E27FC236}">
                    <a16:creationId xmlns:a16="http://schemas.microsoft.com/office/drawing/2014/main" id="{A6B0C980-4B48-190D-DE31-71F24212A7E4}"/>
                  </a:ext>
                </a:extLst>
              </p:cNvPr>
              <p:cNvSpPr/>
              <p:nvPr/>
            </p:nvSpPr>
            <p:spPr>
              <a:xfrm>
                <a:off x="1765454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5" name="正方形/長方形 18">
                <a:extLst>
                  <a:ext uri="{FF2B5EF4-FFF2-40B4-BE49-F238E27FC236}">
                    <a16:creationId xmlns:a16="http://schemas.microsoft.com/office/drawing/2014/main" id="{EEA8D65C-3F79-B196-4AFA-7F04CFB0AA5C}"/>
                  </a:ext>
                </a:extLst>
              </p:cNvPr>
              <p:cNvSpPr/>
              <p:nvPr/>
            </p:nvSpPr>
            <p:spPr>
              <a:xfrm>
                <a:off x="2565673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6" name="正方形/長方形 18">
                <a:extLst>
                  <a:ext uri="{FF2B5EF4-FFF2-40B4-BE49-F238E27FC236}">
                    <a16:creationId xmlns:a16="http://schemas.microsoft.com/office/drawing/2014/main" id="{BB7CDE60-EDBD-F24E-1E14-204A7E4024A7}"/>
                  </a:ext>
                </a:extLst>
              </p:cNvPr>
              <p:cNvSpPr/>
              <p:nvPr/>
            </p:nvSpPr>
            <p:spPr>
              <a:xfrm>
                <a:off x="3366940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7" name="正方形/長方形 18">
                <a:extLst>
                  <a:ext uri="{FF2B5EF4-FFF2-40B4-BE49-F238E27FC236}">
                    <a16:creationId xmlns:a16="http://schemas.microsoft.com/office/drawing/2014/main" id="{E5EE7657-6FD9-47AA-BF88-3CB3E665A574}"/>
                  </a:ext>
                </a:extLst>
              </p:cNvPr>
              <p:cNvSpPr/>
              <p:nvPr/>
            </p:nvSpPr>
            <p:spPr>
              <a:xfrm>
                <a:off x="4166111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 dirty="0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 dirty="0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8" name="正方形/長方形 18">
                <a:extLst>
                  <a:ext uri="{FF2B5EF4-FFF2-40B4-BE49-F238E27FC236}">
                    <a16:creationId xmlns:a16="http://schemas.microsoft.com/office/drawing/2014/main" id="{CFC5D722-6D59-E40F-F353-E1971A103090}"/>
                  </a:ext>
                </a:extLst>
              </p:cNvPr>
              <p:cNvSpPr/>
              <p:nvPr/>
            </p:nvSpPr>
            <p:spPr>
              <a:xfrm>
                <a:off x="318905" y="2492398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1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19" name="正方形/長方形 18">
                <a:extLst>
                  <a:ext uri="{FF2B5EF4-FFF2-40B4-BE49-F238E27FC236}">
                    <a16:creationId xmlns:a16="http://schemas.microsoft.com/office/drawing/2014/main" id="{B73A2F5A-2F91-6AD7-C35F-170A022DA327}"/>
                  </a:ext>
                </a:extLst>
              </p:cNvPr>
              <p:cNvSpPr/>
              <p:nvPr/>
            </p:nvSpPr>
            <p:spPr>
              <a:xfrm>
                <a:off x="1118799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2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0" name="正方形/長方形 18">
                <a:extLst>
                  <a:ext uri="{FF2B5EF4-FFF2-40B4-BE49-F238E27FC236}">
                    <a16:creationId xmlns:a16="http://schemas.microsoft.com/office/drawing/2014/main" id="{A91F1695-CA96-97D3-3155-CCF954DD9A99}"/>
                  </a:ext>
                </a:extLst>
              </p:cNvPr>
              <p:cNvSpPr/>
              <p:nvPr/>
            </p:nvSpPr>
            <p:spPr>
              <a:xfrm>
                <a:off x="1926974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3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1" name="正方形/長方形 18">
                <a:extLst>
                  <a:ext uri="{FF2B5EF4-FFF2-40B4-BE49-F238E27FC236}">
                    <a16:creationId xmlns:a16="http://schemas.microsoft.com/office/drawing/2014/main" id="{354BDED9-41D1-B89C-9A77-80663B40CB01}"/>
                  </a:ext>
                </a:extLst>
              </p:cNvPr>
              <p:cNvSpPr/>
              <p:nvPr/>
            </p:nvSpPr>
            <p:spPr>
              <a:xfrm>
                <a:off x="2726055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4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2" name="正方形/長方形 18">
                <a:extLst>
                  <a:ext uri="{FF2B5EF4-FFF2-40B4-BE49-F238E27FC236}">
                    <a16:creationId xmlns:a16="http://schemas.microsoft.com/office/drawing/2014/main" id="{1F4FF1C6-A579-53CF-3DE9-E83FF4999490}"/>
                  </a:ext>
                </a:extLst>
              </p:cNvPr>
              <p:cNvSpPr/>
              <p:nvPr/>
            </p:nvSpPr>
            <p:spPr>
              <a:xfrm>
                <a:off x="3526425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5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3" name="正方形/長方形 18">
                <a:extLst>
                  <a:ext uri="{FF2B5EF4-FFF2-40B4-BE49-F238E27FC236}">
                    <a16:creationId xmlns:a16="http://schemas.microsoft.com/office/drawing/2014/main" id="{C9AF90FF-CE96-846F-BBEA-4A14F1A56AB2}"/>
                  </a:ext>
                </a:extLst>
              </p:cNvPr>
              <p:cNvSpPr/>
              <p:nvPr/>
            </p:nvSpPr>
            <p:spPr>
              <a:xfrm>
                <a:off x="4319828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Meiryo UI (本文)"/>
                  </a:rPr>
                  <a:t>6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dirty="0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4" name="正方形/長方形 18">
                <a:extLst>
                  <a:ext uri="{FF2B5EF4-FFF2-40B4-BE49-F238E27FC236}">
                    <a16:creationId xmlns:a16="http://schemas.microsoft.com/office/drawing/2014/main" id="{3A7B66FE-7334-1195-74E4-5E165D6DBEBF}"/>
                  </a:ext>
                </a:extLst>
              </p:cNvPr>
              <p:cNvSpPr/>
              <p:nvPr/>
            </p:nvSpPr>
            <p:spPr>
              <a:xfrm>
                <a:off x="1815645" y="2789449"/>
                <a:ext cx="204414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每個月都檢視</a:t>
                </a:r>
                <a:r>
                  <a:rPr lang="en-US" altLang="zh-TW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  <a:r>
                  <a:rPr lang="zh-TW" altLang="en-US" sz="14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件作業</a:t>
                </a:r>
                <a:endParaRPr lang="en-US" altLang="zh-TW" sz="14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eiryo UI (本文)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041F9765-6597-8830-ECCB-F1FEE82DD9CC}"/>
                  </a:ext>
                </a:extLst>
              </p:cNvPr>
              <p:cNvCxnSpPr/>
              <p:nvPr/>
            </p:nvCxnSpPr>
            <p:spPr>
              <a:xfrm>
                <a:off x="166907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BF615E67-F0BE-981F-39A5-8BADBB5B9B11}"/>
                  </a:ext>
                </a:extLst>
              </p:cNvPr>
              <p:cNvCxnSpPr/>
              <p:nvPr/>
            </p:nvCxnSpPr>
            <p:spPr>
              <a:xfrm>
                <a:off x="96735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D0E8ADBF-456F-F427-B958-6A33BA011B21}"/>
                  </a:ext>
                </a:extLst>
              </p:cNvPr>
              <p:cNvCxnSpPr/>
              <p:nvPr/>
            </p:nvCxnSpPr>
            <p:spPr>
              <a:xfrm>
                <a:off x="1765454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43224C47-3AE4-1768-BB3D-1254DE78A6DF}"/>
                  </a:ext>
                </a:extLst>
              </p:cNvPr>
              <p:cNvCxnSpPr/>
              <p:nvPr/>
            </p:nvCxnSpPr>
            <p:spPr>
              <a:xfrm>
                <a:off x="256567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D182CF68-BE4A-92DD-BCF3-5E2F5BB2B15C}"/>
                  </a:ext>
                </a:extLst>
              </p:cNvPr>
              <p:cNvCxnSpPr/>
              <p:nvPr/>
            </p:nvCxnSpPr>
            <p:spPr>
              <a:xfrm>
                <a:off x="3365892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7098BE54-05FA-A310-B514-F96C788AE80C}"/>
                  </a:ext>
                </a:extLst>
              </p:cNvPr>
              <p:cNvCxnSpPr/>
              <p:nvPr/>
            </p:nvCxnSpPr>
            <p:spPr>
              <a:xfrm>
                <a:off x="4166111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>
                <a:extLst>
                  <a:ext uri="{FF2B5EF4-FFF2-40B4-BE49-F238E27FC236}">
                    <a16:creationId xmlns:a16="http://schemas.microsoft.com/office/drawing/2014/main" id="{6E65BCD1-1F59-41EF-E760-DB662F14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402" y="3081542"/>
                <a:ext cx="532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21501198-10BD-D04A-7F58-42667BA3805F}"/>
                  </a:ext>
                </a:extLst>
              </p:cNvPr>
              <p:cNvCxnSpPr/>
              <p:nvPr/>
            </p:nvCxnSpPr>
            <p:spPr>
              <a:xfrm>
                <a:off x="4966330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箭號: 向右 144">
              <a:extLst>
                <a:ext uri="{FF2B5EF4-FFF2-40B4-BE49-F238E27FC236}">
                  <a16:creationId xmlns:a16="http://schemas.microsoft.com/office/drawing/2014/main" id="{CD6D417F-9156-BAED-4BB6-50E80B841BEB}"/>
                </a:ext>
              </a:extLst>
            </p:cNvPr>
            <p:cNvSpPr/>
            <p:nvPr/>
          </p:nvSpPr>
          <p:spPr>
            <a:xfrm>
              <a:off x="11359701" y="2406451"/>
              <a:ext cx="530645" cy="390969"/>
            </a:xfrm>
            <a:prstGeom prst="rightArrow">
              <a:avLst>
                <a:gd name="adj1" fmla="val 50000"/>
                <a:gd name="adj2" fmla="val 70708"/>
              </a:avLst>
            </a:prstGeom>
            <a:solidFill>
              <a:srgbClr val="FF0000">
                <a:alpha val="50196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正方形/長方形 18">
            <a:extLst>
              <a:ext uri="{FF2B5EF4-FFF2-40B4-BE49-F238E27FC236}">
                <a16:creationId xmlns:a16="http://schemas.microsoft.com/office/drawing/2014/main" id="{94D472EE-D3B3-D1B1-32EB-8A2A9A0036A0}"/>
              </a:ext>
            </a:extLst>
          </p:cNvPr>
          <p:cNvSpPr/>
          <p:nvPr/>
        </p:nvSpPr>
        <p:spPr>
          <a:xfrm>
            <a:off x="6602374" y="3439587"/>
            <a:ext cx="4453463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若發現作業者的作業手法未依造</a:t>
            </a:r>
            <a:r>
              <a:rPr lang="en-US" altLang="zh-TW" b="1" dirty="0">
                <a:solidFill>
                  <a:srgbClr val="000000"/>
                </a:solidFill>
                <a:latin typeface="Meiryo UI (本文)"/>
              </a:rPr>
              <a:t>SOP</a:t>
            </a:r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，</a:t>
            </a:r>
            <a:endParaRPr lang="en-US" altLang="zh-TW" b="1" dirty="0">
              <a:solidFill>
                <a:srgbClr val="000000"/>
              </a:solidFill>
              <a:latin typeface="Meiryo UI (本文)"/>
            </a:endParaRPr>
          </a:p>
          <a:p>
            <a:r>
              <a:rPr lang="en-US" altLang="zh-TW" b="1" dirty="0">
                <a:solidFill>
                  <a:srgbClr val="000000"/>
                </a:solidFill>
                <a:latin typeface="Meiryo UI (本文)"/>
              </a:rPr>
              <a:t>   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→可立即反映作業者的問題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   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→可大幅縮短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Gray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範圍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86DFF658-5784-99A2-628F-6721576803EE}"/>
              </a:ext>
            </a:extLst>
          </p:cNvPr>
          <p:cNvGrpSpPr/>
          <p:nvPr/>
        </p:nvGrpSpPr>
        <p:grpSpPr>
          <a:xfrm>
            <a:off x="984353" y="5100558"/>
            <a:ext cx="10223294" cy="711704"/>
            <a:chOff x="984353" y="5178963"/>
            <a:chExt cx="10223294" cy="711704"/>
          </a:xfrm>
        </p:grpSpPr>
        <p:sp>
          <p:nvSpPr>
            <p:cNvPr id="153" name="矩形: 圓角 152">
              <a:extLst>
                <a:ext uri="{FF2B5EF4-FFF2-40B4-BE49-F238E27FC236}">
                  <a16:creationId xmlns:a16="http://schemas.microsoft.com/office/drawing/2014/main" id="{06CDEEE9-867F-8F74-A570-878F6F0D0B52}"/>
                </a:ext>
              </a:extLst>
            </p:cNvPr>
            <p:cNvSpPr/>
            <p:nvPr/>
          </p:nvSpPr>
          <p:spPr>
            <a:xfrm>
              <a:off x="984353" y="5178963"/>
              <a:ext cx="10223294" cy="7117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正方形/長方形 18">
              <a:extLst>
                <a:ext uri="{FF2B5EF4-FFF2-40B4-BE49-F238E27FC236}">
                  <a16:creationId xmlns:a16="http://schemas.microsoft.com/office/drawing/2014/main" id="{F57FF5D5-EA35-8F72-30F7-13E7E4ED8F35}"/>
                </a:ext>
              </a:extLst>
            </p:cNvPr>
            <p:cNvSpPr/>
            <p:nvPr/>
          </p:nvSpPr>
          <p:spPr>
            <a:xfrm>
              <a:off x="1146088" y="5233776"/>
              <a:ext cx="510909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b="1" dirty="0">
                  <a:solidFill>
                    <a:srgbClr val="0000FF"/>
                  </a:solidFill>
                  <a:highlight>
                    <a:srgbClr val="FFFF00"/>
                  </a:highlight>
                  <a:latin typeface="+mn-ea"/>
                </a:rPr>
                <a:t>■</a:t>
              </a:r>
              <a:r>
                <a:rPr lang="zh-TW" altLang="en-US" sz="20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+mn-ea"/>
                </a:rPr>
                <a:t> 檢視</a:t>
              </a:r>
              <a:r>
                <a:rPr lang="en-US" altLang="zh-TW" sz="20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+mn-ea"/>
                </a:rPr>
                <a:t>Video</a:t>
              </a:r>
              <a:r>
                <a:rPr lang="zh-TW" altLang="en-US" sz="20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+mn-ea"/>
                </a:rPr>
                <a:t>畫像時，另外發現的問題點：</a:t>
              </a:r>
              <a:endParaRPr lang="en-US" altLang="zh-TW" sz="2000" b="1" u="sng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</a:endParaRPr>
            </a:p>
          </p:txBody>
        </p:sp>
        <p:sp>
          <p:nvSpPr>
            <p:cNvPr id="152" name="正方形/長方形 18">
              <a:extLst>
                <a:ext uri="{FF2B5EF4-FFF2-40B4-BE49-F238E27FC236}">
                  <a16:creationId xmlns:a16="http://schemas.microsoft.com/office/drawing/2014/main" id="{8F5CE6F8-0F80-5214-F27E-F8C0A5F0FF7D}"/>
                </a:ext>
              </a:extLst>
            </p:cNvPr>
            <p:cNvSpPr/>
            <p:nvPr/>
          </p:nvSpPr>
          <p:spPr>
            <a:xfrm>
              <a:off x="5769477" y="5231527"/>
              <a:ext cx="5032147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b="1" dirty="0">
                  <a:solidFill>
                    <a:srgbClr val="000000"/>
                  </a:solidFill>
                  <a:latin typeface="Meiryo UI (本文)"/>
                </a:rPr>
                <a:t>    檢視</a:t>
              </a:r>
              <a:r>
                <a:rPr lang="en-US" altLang="zh-TW" b="1" dirty="0">
                  <a:solidFill>
                    <a:srgbClr val="000000"/>
                  </a:solidFill>
                  <a:latin typeface="Meiryo UI (本文)"/>
                </a:rPr>
                <a:t>Video</a:t>
              </a:r>
              <a:r>
                <a:rPr lang="zh-TW" altLang="en-US" b="1" dirty="0">
                  <a:solidFill>
                    <a:srgbClr val="000000"/>
                  </a:solidFill>
                  <a:latin typeface="Meiryo UI (本文)"/>
                </a:rPr>
                <a:t>時，發現</a:t>
              </a:r>
              <a:r>
                <a:rPr lang="en-US" altLang="zh-TW" b="1" dirty="0">
                  <a:solidFill>
                    <a:srgbClr val="0000FF"/>
                  </a:solidFill>
                  <a:highlight>
                    <a:srgbClr val="FFFF00"/>
                  </a:highlight>
                  <a:latin typeface="Meiryo UI (本文)"/>
                </a:rPr>
                <a:t>Camera</a:t>
              </a:r>
              <a:r>
                <a:rPr lang="zh-TW" altLang="en-US" b="1" dirty="0">
                  <a:solidFill>
                    <a:srgbClr val="000000"/>
                  </a:solidFill>
                  <a:latin typeface="Meiryo UI (本文)"/>
                </a:rPr>
                <a:t>存在以下問題</a:t>
              </a:r>
              <a:endParaRPr lang="en-US" altLang="zh-TW" b="1" dirty="0">
                <a:solidFill>
                  <a:srgbClr val="000000"/>
                </a:solidFill>
                <a:latin typeface="Meiryo UI (本文)"/>
              </a:endParaRPr>
            </a:p>
            <a:p>
              <a:r>
                <a:rPr lang="zh-TW" altLang="en-US" b="1" dirty="0">
                  <a:solidFill>
                    <a:srgbClr val="000000"/>
                  </a:solidFill>
                  <a:latin typeface="Meiryo UI (本文)"/>
                </a:rPr>
                <a:t>    →</a:t>
              </a:r>
              <a:r>
                <a:rPr lang="zh-TW" altLang="en-US" b="1" dirty="0">
                  <a:solidFill>
                    <a:srgbClr val="0000FF"/>
                  </a:solidFill>
                  <a:highlight>
                    <a:srgbClr val="FFFF00"/>
                  </a:highlight>
                  <a:latin typeface="Meiryo UI (本文)"/>
                </a:rPr>
                <a:t>畫面模糊、距離太遠</a:t>
              </a:r>
              <a:r>
                <a:rPr lang="zh-TW" altLang="en-US" b="1" dirty="0">
                  <a:solidFill>
                    <a:srgbClr val="000000"/>
                  </a:solidFill>
                  <a:latin typeface="Meiryo UI (本文)"/>
                </a:rPr>
                <a:t>→</a:t>
              </a:r>
              <a:r>
                <a:rPr lang="zh-TW" altLang="en-US" b="1" dirty="0">
                  <a:solidFill>
                    <a:srgbClr val="0000FF"/>
                  </a:solidFill>
                  <a:highlight>
                    <a:srgbClr val="FFFF00"/>
                  </a:highlight>
                  <a:latin typeface="Meiryo UI (本文)"/>
                </a:rPr>
                <a:t>看不清作業者的動作</a:t>
              </a:r>
              <a:endParaRPr lang="en-US" altLang="zh-TW" b="1" dirty="0">
                <a:solidFill>
                  <a:srgbClr val="0000FF"/>
                </a:solidFill>
                <a:highlight>
                  <a:srgbClr val="FFFF00"/>
                </a:highlight>
                <a:latin typeface="Meiryo UI (本文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12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15">
            <a:extLst>
              <a:ext uri="{FF2B5EF4-FFF2-40B4-BE49-F238E27FC236}">
                <a16:creationId xmlns:a16="http://schemas.microsoft.com/office/drawing/2014/main" id="{3ED7C567-0451-72D2-79C3-31DD4D1440B9}"/>
              </a:ext>
            </a:extLst>
          </p:cNvPr>
          <p:cNvSpPr txBox="1"/>
          <p:nvPr/>
        </p:nvSpPr>
        <p:spPr>
          <a:xfrm>
            <a:off x="113720" y="799591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※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【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目的</a:t>
            </a:r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】 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檢視</a:t>
            </a:r>
            <a:r>
              <a:rPr lang="en-US" altLang="zh-TW" sz="2400" b="1" u="sng" dirty="0">
                <a:solidFill>
                  <a:srgbClr val="000000"/>
                </a:solidFill>
                <a:latin typeface="+mn-ea"/>
              </a:rPr>
              <a:t>VIDEO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畫像，確認人員作業手法是否依照</a:t>
            </a:r>
            <a:r>
              <a:rPr lang="en-US" altLang="zh-TW" sz="2400" b="1" u="sng" dirty="0">
                <a:solidFill>
                  <a:srgbClr val="000000"/>
                </a:solidFill>
                <a:latin typeface="+mn-ea"/>
              </a:rPr>
              <a:t>SOP</a:t>
            </a:r>
            <a:endParaRPr kumimoji="1" lang="zh-TW" altLang="en-US" sz="2400" b="1" dirty="0">
              <a:solidFill>
                <a:srgbClr val="000000"/>
              </a:solidFill>
              <a:latin typeface="+mn-ea"/>
              <a:cs typeface="Meiryo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ja-JP" altLang="zh-TW" sz="280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ルール守るの作業有効性確保</a:t>
            </a:r>
            <a:endParaRPr lang="ja-JP" altLang="en-US" sz="4000" b="1" i="0" strike="noStrike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074C45-A048-5DAA-20B8-C78233E0EEF9}"/>
              </a:ext>
            </a:extLst>
          </p:cNvPr>
          <p:cNvSpPr/>
          <p:nvPr/>
        </p:nvSpPr>
        <p:spPr>
          <a:xfrm>
            <a:off x="209550" y="6399547"/>
            <a:ext cx="11813382" cy="432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b="1">
                <a:latin typeface="+mn-ea"/>
              </a:rPr>
              <a:t>提升</a:t>
            </a:r>
            <a:r>
              <a:rPr lang="en-US" altLang="zh-TW" sz="2200" b="1">
                <a:latin typeface="+mn-ea"/>
              </a:rPr>
              <a:t>Video</a:t>
            </a:r>
            <a:r>
              <a:rPr lang="zh-TW" altLang="en-US" sz="2200" b="1">
                <a:latin typeface="+mn-ea"/>
              </a:rPr>
              <a:t>檢視頻度，確保作業者確實依造作業</a:t>
            </a:r>
            <a:r>
              <a:rPr lang="en-US" altLang="zh-TW" sz="2200" b="1">
                <a:latin typeface="+mn-ea"/>
              </a:rPr>
              <a:t>SOP</a:t>
            </a:r>
            <a:r>
              <a:rPr lang="zh-TW" altLang="en-US" sz="2200" b="1">
                <a:latin typeface="+mn-ea"/>
              </a:rPr>
              <a:t>，同時提升作業者對作業的責任感！</a:t>
            </a:r>
            <a:endParaRPr lang="zh-TW" altLang="en-US" sz="2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正方形/長方形 18">
            <a:extLst>
              <a:ext uri="{FF2B5EF4-FFF2-40B4-BE49-F238E27FC236}">
                <a16:creationId xmlns:a16="http://schemas.microsoft.com/office/drawing/2014/main" id="{69625652-B4FE-A538-2E8B-BA78B28DBED4}"/>
              </a:ext>
            </a:extLst>
          </p:cNvPr>
          <p:cNvSpPr/>
          <p:nvPr/>
        </p:nvSpPr>
        <p:spPr>
          <a:xfrm>
            <a:off x="302673" y="1740931"/>
            <a:ext cx="180850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>
                <a:solidFill>
                  <a:srgbClr val="000000"/>
                </a:solidFill>
                <a:latin typeface="+mn-ea"/>
              </a:rPr>
              <a:t>● 現況確認：</a:t>
            </a:r>
            <a:endParaRPr lang="en-US" altLang="zh-TW" sz="20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正方形/長方形 18">
            <a:extLst>
              <a:ext uri="{FF2B5EF4-FFF2-40B4-BE49-F238E27FC236}">
                <a16:creationId xmlns:a16="http://schemas.microsoft.com/office/drawing/2014/main" id="{BF81DE37-CC10-C57B-C5D2-3F1135F208CE}"/>
              </a:ext>
            </a:extLst>
          </p:cNvPr>
          <p:cNvSpPr/>
          <p:nvPr/>
        </p:nvSpPr>
        <p:spPr>
          <a:xfrm>
            <a:off x="491833" y="2120225"/>
            <a:ext cx="288091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eiryo UI (本文)"/>
              </a:rPr>
              <a:t>◎ 檢查作業</a:t>
            </a:r>
            <a:r>
              <a:rPr lang="zh-TW" altLang="en-US" b="1">
                <a:solidFill>
                  <a:srgbClr val="0000FF"/>
                </a:solidFill>
                <a:latin typeface="Meiryo UI (本文)"/>
              </a:rPr>
              <a:t>項目：共</a:t>
            </a:r>
            <a:r>
              <a:rPr lang="en-US" altLang="zh-TW" b="1">
                <a:solidFill>
                  <a:srgbClr val="0000FF"/>
                </a:solidFill>
                <a:latin typeface="Meiryo UI (本文)"/>
              </a:rPr>
              <a:t>23</a:t>
            </a:r>
            <a:r>
              <a:rPr lang="zh-TW" altLang="en-US" b="1">
                <a:solidFill>
                  <a:srgbClr val="0000FF"/>
                </a:solidFill>
                <a:latin typeface="Meiryo UI (本文)"/>
              </a:rPr>
              <a:t>件</a:t>
            </a:r>
            <a:endParaRPr lang="en-US" altLang="zh-TW" b="1">
              <a:solidFill>
                <a:srgbClr val="0000FF"/>
              </a:solidFill>
              <a:latin typeface="Meiryo UI (本文)"/>
            </a:endParaRPr>
          </a:p>
        </p:txBody>
      </p:sp>
      <p:sp>
        <p:nvSpPr>
          <p:cNvPr id="11" name="正方形/長方形 18">
            <a:extLst>
              <a:ext uri="{FF2B5EF4-FFF2-40B4-BE49-F238E27FC236}">
                <a16:creationId xmlns:a16="http://schemas.microsoft.com/office/drawing/2014/main" id="{14885258-561B-7993-FC47-220768AAD0EE}"/>
              </a:ext>
            </a:extLst>
          </p:cNvPr>
          <p:cNvSpPr/>
          <p:nvPr/>
        </p:nvSpPr>
        <p:spPr>
          <a:xfrm>
            <a:off x="303446" y="3878345"/>
            <a:ext cx="555152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>
                <a:solidFill>
                  <a:srgbClr val="FF0000"/>
                </a:solidFill>
                <a:latin typeface="Meiryo UI (本文)"/>
              </a:rPr>
              <a:t>● 問題點</a:t>
            </a:r>
            <a:r>
              <a:rPr lang="zh-TW" altLang="en-US" sz="2000" b="1">
                <a:solidFill>
                  <a:srgbClr val="000000"/>
                </a:solidFill>
                <a:latin typeface="Meiryo UI (本文)"/>
              </a:rPr>
              <a:t>：作業檢視週期長。</a:t>
            </a:r>
            <a:r>
              <a:rPr lang="en-US" altLang="zh-TW" sz="2000" b="1">
                <a:solidFill>
                  <a:srgbClr val="000000"/>
                </a:solidFill>
                <a:latin typeface="Meiryo UI (本文)"/>
              </a:rPr>
              <a:t>(</a:t>
            </a:r>
            <a:r>
              <a:rPr lang="zh-TW" altLang="en-US" sz="2000" b="1">
                <a:solidFill>
                  <a:srgbClr val="000000"/>
                </a:solidFill>
                <a:latin typeface="Meiryo UI (本文)"/>
              </a:rPr>
              <a:t>平均</a:t>
            </a:r>
            <a:r>
              <a:rPr lang="en-US" altLang="zh-TW" sz="2000" b="1">
                <a:solidFill>
                  <a:srgbClr val="000000"/>
                </a:solidFill>
                <a:latin typeface="Meiryo UI (本文)"/>
              </a:rPr>
              <a:t>1</a:t>
            </a:r>
            <a:r>
              <a:rPr lang="zh-TW" altLang="en-US" sz="2000" b="1">
                <a:solidFill>
                  <a:srgbClr val="000000"/>
                </a:solidFill>
                <a:latin typeface="Meiryo UI (本文)"/>
              </a:rPr>
              <a:t>件</a:t>
            </a:r>
            <a:r>
              <a:rPr lang="en-US" altLang="zh-TW" sz="2000" b="1">
                <a:solidFill>
                  <a:srgbClr val="000000"/>
                </a:solidFill>
                <a:latin typeface="Meiryo UI (本文)"/>
              </a:rPr>
              <a:t>/</a:t>
            </a: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6</a:t>
            </a:r>
            <a:r>
              <a:rPr lang="zh-TW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個月</a:t>
            </a:r>
            <a:r>
              <a:rPr lang="en-US" altLang="zh-TW" sz="2000" b="1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)</a:t>
            </a:r>
          </a:p>
        </p:txBody>
      </p:sp>
      <p:sp>
        <p:nvSpPr>
          <p:cNvPr id="17" name="正方形/長方形 18">
            <a:extLst>
              <a:ext uri="{FF2B5EF4-FFF2-40B4-BE49-F238E27FC236}">
                <a16:creationId xmlns:a16="http://schemas.microsoft.com/office/drawing/2014/main" id="{5CBF153C-F5E4-FD2F-E526-1EE4304AD11A}"/>
              </a:ext>
            </a:extLst>
          </p:cNvPr>
          <p:cNvSpPr/>
          <p:nvPr/>
        </p:nvSpPr>
        <p:spPr>
          <a:xfrm>
            <a:off x="3618792" y="2120225"/>
            <a:ext cx="240161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eiryo UI (本文)"/>
              </a:rPr>
              <a:t>◎ 檢視</a:t>
            </a:r>
            <a:r>
              <a:rPr lang="zh-TW" altLang="en-US" b="1">
                <a:solidFill>
                  <a:srgbClr val="0000FF"/>
                </a:solidFill>
                <a:latin typeface="Meiryo UI (本文)"/>
              </a:rPr>
              <a:t>頻度：</a:t>
            </a:r>
            <a:r>
              <a:rPr lang="en-US" altLang="zh-TW" b="1">
                <a:solidFill>
                  <a:srgbClr val="0000FF"/>
                </a:solidFill>
                <a:latin typeface="Meiryo UI (本文)"/>
              </a:rPr>
              <a:t>4</a:t>
            </a:r>
            <a:r>
              <a:rPr lang="zh-TW" altLang="en-US" b="1">
                <a:solidFill>
                  <a:srgbClr val="0000FF"/>
                </a:solidFill>
                <a:latin typeface="Meiryo UI (本文)"/>
              </a:rPr>
              <a:t>件</a:t>
            </a:r>
            <a:r>
              <a:rPr lang="en-US" altLang="zh-TW" b="1">
                <a:solidFill>
                  <a:srgbClr val="0000FF"/>
                </a:solidFill>
                <a:latin typeface="Meiryo UI (本文)"/>
              </a:rPr>
              <a:t>/</a:t>
            </a:r>
            <a:r>
              <a:rPr lang="zh-TW" altLang="en-US" b="1">
                <a:solidFill>
                  <a:srgbClr val="0000FF"/>
                </a:solidFill>
                <a:latin typeface="Meiryo UI (本文)"/>
              </a:rPr>
              <a:t>月</a:t>
            </a:r>
            <a:endParaRPr lang="en-US" altLang="zh-TW" b="1">
              <a:solidFill>
                <a:srgbClr val="0000FF"/>
              </a:solidFill>
              <a:latin typeface="Meiryo UI (本文)"/>
            </a:endParaRPr>
          </a:p>
        </p:txBody>
      </p:sp>
      <p:sp>
        <p:nvSpPr>
          <p:cNvPr id="102" name="正方形/長方形 18">
            <a:extLst>
              <a:ext uri="{FF2B5EF4-FFF2-40B4-BE49-F238E27FC236}">
                <a16:creationId xmlns:a16="http://schemas.microsoft.com/office/drawing/2014/main" id="{AFF8852C-0D05-437F-2533-4BC2EADAFDD6}"/>
              </a:ext>
            </a:extLst>
          </p:cNvPr>
          <p:cNvSpPr/>
          <p:nvPr/>
        </p:nvSpPr>
        <p:spPr>
          <a:xfrm>
            <a:off x="1434218" y="4289417"/>
            <a:ext cx="391485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eiryo UI (本文)"/>
              </a:rPr>
              <a:t>→無法知道作業內容與</a:t>
            </a:r>
            <a:r>
              <a:rPr lang="en-US" altLang="zh-TW" b="1">
                <a:solidFill>
                  <a:srgbClr val="000000"/>
                </a:solidFill>
                <a:latin typeface="Meiryo UI (本文)"/>
              </a:rPr>
              <a:t>SOP</a:t>
            </a:r>
            <a:r>
              <a:rPr lang="zh-TW" altLang="en-US" b="1">
                <a:solidFill>
                  <a:srgbClr val="000000"/>
                </a:solidFill>
                <a:latin typeface="Meiryo UI (本文)"/>
              </a:rPr>
              <a:t>是否一致</a:t>
            </a:r>
            <a:endParaRPr lang="en-US" altLang="zh-TW" b="1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sp>
        <p:nvSpPr>
          <p:cNvPr id="103" name="正方形/長方形 18">
            <a:extLst>
              <a:ext uri="{FF2B5EF4-FFF2-40B4-BE49-F238E27FC236}">
                <a16:creationId xmlns:a16="http://schemas.microsoft.com/office/drawing/2014/main" id="{F12EC37C-4BB0-486B-A1A7-DCC4FF667890}"/>
              </a:ext>
            </a:extLst>
          </p:cNvPr>
          <p:cNvSpPr/>
          <p:nvPr/>
        </p:nvSpPr>
        <p:spPr>
          <a:xfrm>
            <a:off x="1434218" y="4662230"/>
            <a:ext cx="295465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eiryo UI (本文)"/>
              </a:rPr>
              <a:t>→檢查作業信賴性無法確保</a:t>
            </a:r>
            <a:endParaRPr lang="en-US" altLang="zh-TW" b="1">
              <a:solidFill>
                <a:srgbClr val="000000"/>
              </a:solidFill>
              <a:latin typeface="Meiryo UI (本文)"/>
            </a:endParaRP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401446C6-ED2B-3609-1095-600A471D20D3}"/>
              </a:ext>
            </a:extLst>
          </p:cNvPr>
          <p:cNvGrpSpPr/>
          <p:nvPr/>
        </p:nvGrpSpPr>
        <p:grpSpPr>
          <a:xfrm>
            <a:off x="43518" y="2601622"/>
            <a:ext cx="6052482" cy="1063650"/>
            <a:chOff x="176868" y="2161876"/>
            <a:chExt cx="6052482" cy="1063650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B3F4002F-401E-C7BF-0976-3CB5177E2EAE}"/>
                </a:ext>
              </a:extLst>
            </p:cNvPr>
            <p:cNvGrpSpPr/>
            <p:nvPr/>
          </p:nvGrpSpPr>
          <p:grpSpPr>
            <a:xfrm>
              <a:off x="750519" y="2161876"/>
              <a:ext cx="5478831" cy="1063650"/>
              <a:chOff x="165016" y="2033576"/>
              <a:chExt cx="5478831" cy="1063650"/>
            </a:xfrm>
          </p:grpSpPr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31DFA415-2BFB-C404-8686-BAB50FF2340C}"/>
                  </a:ext>
                </a:extLst>
              </p:cNvPr>
              <p:cNvCxnSpPr/>
              <p:nvPr/>
            </p:nvCxnSpPr>
            <p:spPr>
              <a:xfrm>
                <a:off x="180402" y="2810882"/>
                <a:ext cx="4788000" cy="0"/>
              </a:xfrm>
              <a:prstGeom prst="straightConnector1">
                <a:avLst/>
              </a:prstGeom>
              <a:ln w="12700" cap="rnd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正方形/長方形 18">
                <a:extLst>
                  <a:ext uri="{FF2B5EF4-FFF2-40B4-BE49-F238E27FC236}">
                    <a16:creationId xmlns:a16="http://schemas.microsoft.com/office/drawing/2014/main" id="{8E70F10E-C194-484D-36EE-C46A62D06132}"/>
                  </a:ext>
                </a:extLst>
              </p:cNvPr>
              <p:cNvSpPr/>
              <p:nvPr/>
            </p:nvSpPr>
            <p:spPr>
              <a:xfrm>
                <a:off x="165016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4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1" name="正方形/長方形 18">
                <a:extLst>
                  <a:ext uri="{FF2B5EF4-FFF2-40B4-BE49-F238E27FC236}">
                    <a16:creationId xmlns:a16="http://schemas.microsoft.com/office/drawing/2014/main" id="{3C32F49F-894F-46CF-5DCA-6817666BF538}"/>
                  </a:ext>
                </a:extLst>
              </p:cNvPr>
              <p:cNvSpPr/>
              <p:nvPr/>
            </p:nvSpPr>
            <p:spPr>
              <a:xfrm>
                <a:off x="965235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5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8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2" name="正方形/長方形 18">
                <a:extLst>
                  <a:ext uri="{FF2B5EF4-FFF2-40B4-BE49-F238E27FC236}">
                    <a16:creationId xmlns:a16="http://schemas.microsoft.com/office/drawing/2014/main" id="{BFC1DAC6-4B00-6D75-ED5F-256966488BDE}"/>
                  </a:ext>
                </a:extLst>
              </p:cNvPr>
              <p:cNvSpPr/>
              <p:nvPr/>
            </p:nvSpPr>
            <p:spPr>
              <a:xfrm>
                <a:off x="1765454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9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12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3" name="正方形/長方形 18">
                <a:extLst>
                  <a:ext uri="{FF2B5EF4-FFF2-40B4-BE49-F238E27FC236}">
                    <a16:creationId xmlns:a16="http://schemas.microsoft.com/office/drawing/2014/main" id="{9E2EF1CB-9A22-30AF-BDF6-29C84CD21EAA}"/>
                  </a:ext>
                </a:extLst>
              </p:cNvPr>
              <p:cNvSpPr/>
              <p:nvPr/>
            </p:nvSpPr>
            <p:spPr>
              <a:xfrm>
                <a:off x="2565673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13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16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4" name="正方形/長方形 18">
                <a:extLst>
                  <a:ext uri="{FF2B5EF4-FFF2-40B4-BE49-F238E27FC236}">
                    <a16:creationId xmlns:a16="http://schemas.microsoft.com/office/drawing/2014/main" id="{5D0DF7CB-5A8C-F301-50AD-78BBF29DF6C4}"/>
                  </a:ext>
                </a:extLst>
              </p:cNvPr>
              <p:cNvSpPr/>
              <p:nvPr/>
            </p:nvSpPr>
            <p:spPr>
              <a:xfrm>
                <a:off x="3366940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13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16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5" name="正方形/長方形 18">
                <a:extLst>
                  <a:ext uri="{FF2B5EF4-FFF2-40B4-BE49-F238E27FC236}">
                    <a16:creationId xmlns:a16="http://schemas.microsoft.com/office/drawing/2014/main" id="{9A1B65F2-70E4-DF44-0A72-90C03E3B29A0}"/>
                  </a:ext>
                </a:extLst>
              </p:cNvPr>
              <p:cNvSpPr/>
              <p:nvPr/>
            </p:nvSpPr>
            <p:spPr>
              <a:xfrm>
                <a:off x="4166111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17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000000"/>
                    </a:solidFill>
                    <a:latin typeface="Meiryo UI (本文)"/>
                  </a:rPr>
                  <a:t>23</a:t>
                </a:r>
                <a:endParaRPr lang="en-US" altLang="zh-TW" sz="12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27" name="正方形/長方形 18">
                <a:extLst>
                  <a:ext uri="{FF2B5EF4-FFF2-40B4-BE49-F238E27FC236}">
                    <a16:creationId xmlns:a16="http://schemas.microsoft.com/office/drawing/2014/main" id="{1BF369A1-A175-9E8E-6ADF-8E8FA5DB6D9C}"/>
                  </a:ext>
                </a:extLst>
              </p:cNvPr>
              <p:cNvSpPr/>
              <p:nvPr/>
            </p:nvSpPr>
            <p:spPr>
              <a:xfrm>
                <a:off x="318905" y="2498746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u="sng">
                    <a:solidFill>
                      <a:srgbClr val="FF0000"/>
                    </a:solidFill>
                    <a:latin typeface="Meiryo UI (本文)"/>
                  </a:rPr>
                  <a:t>1</a:t>
                </a:r>
                <a:r>
                  <a:rPr lang="zh-TW" altLang="en-US" sz="1400" b="1" u="sng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u="sng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2" name="正方形/長方形 18">
                <a:extLst>
                  <a:ext uri="{FF2B5EF4-FFF2-40B4-BE49-F238E27FC236}">
                    <a16:creationId xmlns:a16="http://schemas.microsoft.com/office/drawing/2014/main" id="{37C14A31-9D0D-2374-DD71-D91D28744D11}"/>
                  </a:ext>
                </a:extLst>
              </p:cNvPr>
              <p:cNvSpPr/>
              <p:nvPr/>
            </p:nvSpPr>
            <p:spPr>
              <a:xfrm>
                <a:off x="1118799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2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3" name="正方形/長方形 18">
                <a:extLst>
                  <a:ext uri="{FF2B5EF4-FFF2-40B4-BE49-F238E27FC236}">
                    <a16:creationId xmlns:a16="http://schemas.microsoft.com/office/drawing/2014/main" id="{4070346A-7711-761A-42FF-DCC3C3950183}"/>
                  </a:ext>
                </a:extLst>
              </p:cNvPr>
              <p:cNvSpPr/>
              <p:nvPr/>
            </p:nvSpPr>
            <p:spPr>
              <a:xfrm>
                <a:off x="1926974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3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4" name="正方形/長方形 18">
                <a:extLst>
                  <a:ext uri="{FF2B5EF4-FFF2-40B4-BE49-F238E27FC236}">
                    <a16:creationId xmlns:a16="http://schemas.microsoft.com/office/drawing/2014/main" id="{3ED0EA15-3600-9894-F7C6-E7C3A7F9A081}"/>
                  </a:ext>
                </a:extLst>
              </p:cNvPr>
              <p:cNvSpPr/>
              <p:nvPr/>
            </p:nvSpPr>
            <p:spPr>
              <a:xfrm>
                <a:off x="2726055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4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5" name="正方形/長方形 18">
                <a:extLst>
                  <a:ext uri="{FF2B5EF4-FFF2-40B4-BE49-F238E27FC236}">
                    <a16:creationId xmlns:a16="http://schemas.microsoft.com/office/drawing/2014/main" id="{09C66B4B-EAFE-A0D8-93AB-7EA37DAC6B92}"/>
                  </a:ext>
                </a:extLst>
              </p:cNvPr>
              <p:cNvSpPr/>
              <p:nvPr/>
            </p:nvSpPr>
            <p:spPr>
              <a:xfrm>
                <a:off x="3526425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5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36" name="正方形/長方形 18">
                <a:extLst>
                  <a:ext uri="{FF2B5EF4-FFF2-40B4-BE49-F238E27FC236}">
                    <a16:creationId xmlns:a16="http://schemas.microsoft.com/office/drawing/2014/main" id="{A85484E2-B4F2-8485-1FDC-BC7822D5AF70}"/>
                  </a:ext>
                </a:extLst>
              </p:cNvPr>
              <p:cNvSpPr/>
              <p:nvPr/>
            </p:nvSpPr>
            <p:spPr>
              <a:xfrm>
                <a:off x="4319828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6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49" name="正方形/長方形 18">
                <a:extLst>
                  <a:ext uri="{FF2B5EF4-FFF2-40B4-BE49-F238E27FC236}">
                    <a16:creationId xmlns:a16="http://schemas.microsoft.com/office/drawing/2014/main" id="{F9EB0D7E-A663-0F13-885C-41B5A7A6607E}"/>
                  </a:ext>
                </a:extLst>
              </p:cNvPr>
              <p:cNvSpPr/>
              <p:nvPr/>
            </p:nvSpPr>
            <p:spPr>
              <a:xfrm>
                <a:off x="1701022" y="2789449"/>
                <a:ext cx="227337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23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件全部檢視完成</a:t>
                </a:r>
                <a:r>
                  <a:rPr lang="en-US" altLang="zh-TW" sz="1400" b="1">
                    <a:solidFill>
                      <a:srgbClr val="000000"/>
                    </a:solidFill>
                    <a:latin typeface="Meiryo UI (本文)"/>
                  </a:rPr>
                  <a:t>/6</a:t>
                </a:r>
                <a:r>
                  <a:rPr lang="zh-TW" altLang="en-US" sz="1400" b="1">
                    <a:solidFill>
                      <a:srgbClr val="000000"/>
                    </a:solidFill>
                    <a:latin typeface="Meiryo UI (本文)"/>
                  </a:rPr>
                  <a:t>個月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B54A1C1B-E076-A72A-D9D6-41CC756E7699}"/>
                  </a:ext>
                </a:extLst>
              </p:cNvPr>
              <p:cNvCxnSpPr/>
              <p:nvPr/>
            </p:nvCxnSpPr>
            <p:spPr>
              <a:xfrm>
                <a:off x="166907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D8592E13-C96C-4049-62B2-CF27FE2E3FC5}"/>
                  </a:ext>
                </a:extLst>
              </p:cNvPr>
              <p:cNvCxnSpPr/>
              <p:nvPr/>
            </p:nvCxnSpPr>
            <p:spPr>
              <a:xfrm>
                <a:off x="4995399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B4A693F8-B57B-3B1A-8190-0CB589FFCC86}"/>
                  </a:ext>
                </a:extLst>
              </p:cNvPr>
              <p:cNvCxnSpPr/>
              <p:nvPr/>
            </p:nvCxnSpPr>
            <p:spPr>
              <a:xfrm>
                <a:off x="96735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F145BE7-4A2F-F7AD-A554-78448F6EEE7C}"/>
                  </a:ext>
                </a:extLst>
              </p:cNvPr>
              <p:cNvCxnSpPr/>
              <p:nvPr/>
            </p:nvCxnSpPr>
            <p:spPr>
              <a:xfrm>
                <a:off x="1765454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B91A157-5C1C-6EAF-8D2D-2ACA18A5AF5F}"/>
                  </a:ext>
                </a:extLst>
              </p:cNvPr>
              <p:cNvCxnSpPr/>
              <p:nvPr/>
            </p:nvCxnSpPr>
            <p:spPr>
              <a:xfrm>
                <a:off x="256567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8CE6D788-7353-49DE-CF08-0543ECB4E5A0}"/>
                  </a:ext>
                </a:extLst>
              </p:cNvPr>
              <p:cNvCxnSpPr/>
              <p:nvPr/>
            </p:nvCxnSpPr>
            <p:spPr>
              <a:xfrm>
                <a:off x="3365892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E28A0B2E-2BF2-8FDE-234D-D5A4156E9823}"/>
                  </a:ext>
                </a:extLst>
              </p:cNvPr>
              <p:cNvCxnSpPr/>
              <p:nvPr/>
            </p:nvCxnSpPr>
            <p:spPr>
              <a:xfrm>
                <a:off x="4166111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正方形/長方形 18">
                <a:extLst>
                  <a:ext uri="{FF2B5EF4-FFF2-40B4-BE49-F238E27FC236}">
                    <a16:creationId xmlns:a16="http://schemas.microsoft.com/office/drawing/2014/main" id="{2BAF8ABD-ADA2-0C21-694B-14D755E42D48}"/>
                  </a:ext>
                </a:extLst>
              </p:cNvPr>
              <p:cNvSpPr/>
              <p:nvPr/>
            </p:nvSpPr>
            <p:spPr>
              <a:xfrm>
                <a:off x="4993357" y="2033576"/>
                <a:ext cx="64793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作業</a:t>
                </a:r>
                <a:r>
                  <a:rPr lang="zh-TW" altLang="en-US" sz="1200" b="1">
                    <a:solidFill>
                      <a:srgbClr val="000000"/>
                    </a:solidFill>
                    <a:latin typeface="Meiryo UI (本文)"/>
                  </a:rPr>
                  <a:t> 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</a:p>
            </p:txBody>
          </p:sp>
          <p:sp>
            <p:nvSpPr>
              <p:cNvPr id="83" name="正方形/長方形 18">
                <a:extLst>
                  <a:ext uri="{FF2B5EF4-FFF2-40B4-BE49-F238E27FC236}">
                    <a16:creationId xmlns:a16="http://schemas.microsoft.com/office/drawing/2014/main" id="{28CD4402-931A-D99D-3D49-954544BF1B75}"/>
                  </a:ext>
                </a:extLst>
              </p:cNvPr>
              <p:cNvSpPr/>
              <p:nvPr/>
            </p:nvSpPr>
            <p:spPr>
              <a:xfrm>
                <a:off x="5075582" y="2498041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 u="sng">
                    <a:solidFill>
                      <a:srgbClr val="FF0000"/>
                    </a:solidFill>
                    <a:latin typeface="Meiryo UI (本文)"/>
                  </a:rPr>
                  <a:t>7</a:t>
                </a:r>
                <a:r>
                  <a:rPr lang="zh-TW" altLang="en-US" sz="1400" b="1" u="sng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 u="sng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B08A96E6-AC11-000D-A014-C3B04D7D7705}"/>
                  </a:ext>
                </a:extLst>
              </p:cNvPr>
              <p:cNvCxnSpPr/>
              <p:nvPr/>
            </p:nvCxnSpPr>
            <p:spPr>
              <a:xfrm>
                <a:off x="4966330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>
                <a:extLst>
                  <a:ext uri="{FF2B5EF4-FFF2-40B4-BE49-F238E27FC236}">
                    <a16:creationId xmlns:a16="http://schemas.microsoft.com/office/drawing/2014/main" id="{1315397F-793D-ACD1-F6F1-BE55396C1EB5}"/>
                  </a:ext>
                </a:extLst>
              </p:cNvPr>
              <p:cNvCxnSpPr/>
              <p:nvPr/>
            </p:nvCxnSpPr>
            <p:spPr>
              <a:xfrm>
                <a:off x="4995847" y="2811894"/>
                <a:ext cx="64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單箭頭接點 99">
                <a:extLst>
                  <a:ext uri="{FF2B5EF4-FFF2-40B4-BE49-F238E27FC236}">
                    <a16:creationId xmlns:a16="http://schemas.microsoft.com/office/drawing/2014/main" id="{B256E885-0217-8FBB-8F30-D8039F02CF42}"/>
                  </a:ext>
                </a:extLst>
              </p:cNvPr>
              <p:cNvCxnSpPr/>
              <p:nvPr/>
            </p:nvCxnSpPr>
            <p:spPr>
              <a:xfrm>
                <a:off x="180402" y="3085520"/>
                <a:ext cx="4788000" cy="0"/>
              </a:xfrm>
              <a:prstGeom prst="straightConnector1">
                <a:avLst/>
              </a:prstGeom>
              <a:ln w="12700" cap="rnd">
                <a:solidFill>
                  <a:srgbClr val="0000FF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B8E61B66-6BCE-9E1C-4871-F3B9E910C8CC}"/>
                  </a:ext>
                </a:extLst>
              </p:cNvPr>
              <p:cNvCxnSpPr/>
              <p:nvPr/>
            </p:nvCxnSpPr>
            <p:spPr>
              <a:xfrm>
                <a:off x="4995847" y="3081542"/>
                <a:ext cx="64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正方形/長方形 18">
              <a:extLst>
                <a:ext uri="{FF2B5EF4-FFF2-40B4-BE49-F238E27FC236}">
                  <a16:creationId xmlns:a16="http://schemas.microsoft.com/office/drawing/2014/main" id="{60EB31D5-DA36-CB71-98B3-A19FA8EBC6A5}"/>
                </a:ext>
              </a:extLst>
            </p:cNvPr>
            <p:cNvSpPr/>
            <p:nvPr/>
          </p:nvSpPr>
          <p:spPr>
            <a:xfrm>
              <a:off x="176868" y="2360425"/>
              <a:ext cx="646331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zh-TW" altLang="en-US" sz="1200" b="1">
                  <a:solidFill>
                    <a:srgbClr val="000000"/>
                  </a:solidFill>
                  <a:latin typeface="Meiryo UI (本文)"/>
                </a:rPr>
                <a:t>番號→</a:t>
              </a:r>
              <a:endParaRPr lang="en-US" altLang="zh-TW" sz="1200" b="1">
                <a:solidFill>
                  <a:srgbClr val="0000FF"/>
                </a:solidFill>
                <a:latin typeface="Meiryo UI (本文)"/>
              </a:endParaRPr>
            </a:p>
          </p:txBody>
        </p:sp>
      </p:grpSp>
      <p:sp>
        <p:nvSpPr>
          <p:cNvPr id="106" name="正方形/長方形 18">
            <a:extLst>
              <a:ext uri="{FF2B5EF4-FFF2-40B4-BE49-F238E27FC236}">
                <a16:creationId xmlns:a16="http://schemas.microsoft.com/office/drawing/2014/main" id="{BBA0AAA9-7BF9-7DC0-532F-25C273156730}"/>
              </a:ext>
            </a:extLst>
          </p:cNvPr>
          <p:cNvSpPr/>
          <p:nvPr/>
        </p:nvSpPr>
        <p:spPr>
          <a:xfrm>
            <a:off x="6488724" y="1749972"/>
            <a:ext cx="283443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>
                <a:solidFill>
                  <a:srgbClr val="000000"/>
                </a:solidFill>
                <a:latin typeface="+mn-ea"/>
              </a:rPr>
              <a:t>● 改善：</a:t>
            </a:r>
            <a:r>
              <a:rPr lang="zh-TW" altLang="en-US" sz="2000" b="1" u="sng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檢視頻度強化</a:t>
            </a:r>
            <a:endParaRPr lang="en-US" altLang="zh-TW" sz="2000" b="1" u="sng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07" name="正方形/長方形 18">
            <a:extLst>
              <a:ext uri="{FF2B5EF4-FFF2-40B4-BE49-F238E27FC236}">
                <a16:creationId xmlns:a16="http://schemas.microsoft.com/office/drawing/2014/main" id="{DD7E5EBF-B124-37AC-B887-880B1F0342B8}"/>
              </a:ext>
            </a:extLst>
          </p:cNvPr>
          <p:cNvSpPr/>
          <p:nvPr/>
        </p:nvSpPr>
        <p:spPr>
          <a:xfrm>
            <a:off x="6602374" y="2129266"/>
            <a:ext cx="538641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檢查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頻度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：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4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件</a:t>
            </a:r>
            <a:r>
              <a:rPr lang="en-US" altLang="zh-TW" b="1" dirty="0">
                <a:solidFill>
                  <a:srgbClr val="0000FF"/>
                </a:solidFill>
                <a:latin typeface="Meiryo UI (本文)"/>
              </a:rPr>
              <a:t>/</a:t>
            </a:r>
            <a:r>
              <a:rPr lang="zh-TW" altLang="en-US" b="1" dirty="0">
                <a:solidFill>
                  <a:srgbClr val="0000FF"/>
                </a:solidFill>
                <a:latin typeface="Meiryo UI (本文)"/>
              </a:rPr>
              <a:t>月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→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23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件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/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月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全檢查項目實施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)</a:t>
            </a:r>
          </a:p>
        </p:txBody>
      </p: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00EBA5B8-5939-3411-B0D6-3275534B5EBA}"/>
              </a:ext>
            </a:extLst>
          </p:cNvPr>
          <p:cNvGrpSpPr/>
          <p:nvPr/>
        </p:nvGrpSpPr>
        <p:grpSpPr>
          <a:xfrm>
            <a:off x="6676687" y="2610663"/>
            <a:ext cx="5346245" cy="1116892"/>
            <a:chOff x="6544101" y="2161876"/>
            <a:chExt cx="5346245" cy="1116892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E4AA9D44-5C91-10BD-643A-B904E079D8E7}"/>
                </a:ext>
              </a:extLst>
            </p:cNvPr>
            <p:cNvGrpSpPr/>
            <p:nvPr/>
          </p:nvGrpSpPr>
          <p:grpSpPr>
            <a:xfrm>
              <a:off x="6544101" y="2161876"/>
              <a:ext cx="5343386" cy="1116892"/>
              <a:chOff x="165016" y="2033576"/>
              <a:chExt cx="5343386" cy="1116892"/>
            </a:xfrm>
          </p:grpSpPr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B9B6BB58-7234-F62B-EF73-101964837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402" y="2810882"/>
                <a:ext cx="532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正方形/長方形 18">
                <a:extLst>
                  <a:ext uri="{FF2B5EF4-FFF2-40B4-BE49-F238E27FC236}">
                    <a16:creationId xmlns:a16="http://schemas.microsoft.com/office/drawing/2014/main" id="{05639287-8009-51FF-753D-0F8BB49D16E9}"/>
                  </a:ext>
                </a:extLst>
              </p:cNvPr>
              <p:cNvSpPr/>
              <p:nvPr/>
            </p:nvSpPr>
            <p:spPr>
              <a:xfrm>
                <a:off x="165016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3" name="正方形/長方形 18">
                <a:extLst>
                  <a:ext uri="{FF2B5EF4-FFF2-40B4-BE49-F238E27FC236}">
                    <a16:creationId xmlns:a16="http://schemas.microsoft.com/office/drawing/2014/main" id="{7EB663C4-F20B-4A58-D844-766E8FD97940}"/>
                  </a:ext>
                </a:extLst>
              </p:cNvPr>
              <p:cNvSpPr/>
              <p:nvPr/>
            </p:nvSpPr>
            <p:spPr>
              <a:xfrm>
                <a:off x="965235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4" name="正方形/長方形 18">
                <a:extLst>
                  <a:ext uri="{FF2B5EF4-FFF2-40B4-BE49-F238E27FC236}">
                    <a16:creationId xmlns:a16="http://schemas.microsoft.com/office/drawing/2014/main" id="{A6B0C980-4B48-190D-DE31-71F24212A7E4}"/>
                  </a:ext>
                </a:extLst>
              </p:cNvPr>
              <p:cNvSpPr/>
              <p:nvPr/>
            </p:nvSpPr>
            <p:spPr>
              <a:xfrm>
                <a:off x="1765454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5" name="正方形/長方形 18">
                <a:extLst>
                  <a:ext uri="{FF2B5EF4-FFF2-40B4-BE49-F238E27FC236}">
                    <a16:creationId xmlns:a16="http://schemas.microsoft.com/office/drawing/2014/main" id="{EEA8D65C-3F79-B196-4AFA-7F04CFB0AA5C}"/>
                  </a:ext>
                </a:extLst>
              </p:cNvPr>
              <p:cNvSpPr/>
              <p:nvPr/>
            </p:nvSpPr>
            <p:spPr>
              <a:xfrm>
                <a:off x="2565673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6" name="正方形/長方形 18">
                <a:extLst>
                  <a:ext uri="{FF2B5EF4-FFF2-40B4-BE49-F238E27FC236}">
                    <a16:creationId xmlns:a16="http://schemas.microsoft.com/office/drawing/2014/main" id="{BB7CDE60-EDBD-F24E-1E14-204A7E4024A7}"/>
                  </a:ext>
                </a:extLst>
              </p:cNvPr>
              <p:cNvSpPr/>
              <p:nvPr/>
            </p:nvSpPr>
            <p:spPr>
              <a:xfrm>
                <a:off x="3366940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7" name="正方形/長方形 18">
                <a:extLst>
                  <a:ext uri="{FF2B5EF4-FFF2-40B4-BE49-F238E27FC236}">
                    <a16:creationId xmlns:a16="http://schemas.microsoft.com/office/drawing/2014/main" id="{E5EE7657-6FD9-47AA-BF88-3CB3E665A574}"/>
                  </a:ext>
                </a:extLst>
              </p:cNvPr>
              <p:cNvSpPr/>
              <p:nvPr/>
            </p:nvSpPr>
            <p:spPr>
              <a:xfrm>
                <a:off x="4166111" y="2033576"/>
                <a:ext cx="800219" cy="46166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sz="1200" b="1" u="sng">
                    <a:solidFill>
                      <a:srgbClr val="000000"/>
                    </a:solidFill>
                    <a:latin typeface="Meiryo UI (本文)"/>
                  </a:rPr>
                  <a:t>檢查作業</a:t>
                </a:r>
                <a:endParaRPr lang="en-US" altLang="zh-TW" sz="1200" b="1" u="sng">
                  <a:solidFill>
                    <a:srgbClr val="000000"/>
                  </a:solidFill>
                  <a:latin typeface="Meiryo UI (本文)"/>
                </a:endParaRPr>
              </a:p>
              <a:p>
                <a:pPr algn="ctr"/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1</a:t>
                </a:r>
                <a:r>
                  <a:rPr lang="zh-TW" altLang="en-US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～</a:t>
                </a:r>
                <a:r>
                  <a:rPr lang="en-US" altLang="zh-TW" sz="1200" b="1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23</a:t>
                </a:r>
              </a:p>
            </p:txBody>
          </p:sp>
          <p:sp>
            <p:nvSpPr>
              <p:cNvPr id="118" name="正方形/長方形 18">
                <a:extLst>
                  <a:ext uri="{FF2B5EF4-FFF2-40B4-BE49-F238E27FC236}">
                    <a16:creationId xmlns:a16="http://schemas.microsoft.com/office/drawing/2014/main" id="{CFC5D722-6D59-E40F-F353-E1971A103090}"/>
                  </a:ext>
                </a:extLst>
              </p:cNvPr>
              <p:cNvSpPr/>
              <p:nvPr/>
            </p:nvSpPr>
            <p:spPr>
              <a:xfrm>
                <a:off x="318905" y="2492398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1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19" name="正方形/長方形 18">
                <a:extLst>
                  <a:ext uri="{FF2B5EF4-FFF2-40B4-BE49-F238E27FC236}">
                    <a16:creationId xmlns:a16="http://schemas.microsoft.com/office/drawing/2014/main" id="{B73A2F5A-2F91-6AD7-C35F-170A022DA327}"/>
                  </a:ext>
                </a:extLst>
              </p:cNvPr>
              <p:cNvSpPr/>
              <p:nvPr/>
            </p:nvSpPr>
            <p:spPr>
              <a:xfrm>
                <a:off x="1118799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2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0" name="正方形/長方形 18">
                <a:extLst>
                  <a:ext uri="{FF2B5EF4-FFF2-40B4-BE49-F238E27FC236}">
                    <a16:creationId xmlns:a16="http://schemas.microsoft.com/office/drawing/2014/main" id="{A91F1695-CA96-97D3-3155-CCF954DD9A99}"/>
                  </a:ext>
                </a:extLst>
              </p:cNvPr>
              <p:cNvSpPr/>
              <p:nvPr/>
            </p:nvSpPr>
            <p:spPr>
              <a:xfrm>
                <a:off x="1926974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3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1" name="正方形/長方形 18">
                <a:extLst>
                  <a:ext uri="{FF2B5EF4-FFF2-40B4-BE49-F238E27FC236}">
                    <a16:creationId xmlns:a16="http://schemas.microsoft.com/office/drawing/2014/main" id="{354BDED9-41D1-B89C-9A77-80663B40CB01}"/>
                  </a:ext>
                </a:extLst>
              </p:cNvPr>
              <p:cNvSpPr/>
              <p:nvPr/>
            </p:nvSpPr>
            <p:spPr>
              <a:xfrm>
                <a:off x="2726055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4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2" name="正方形/長方形 18">
                <a:extLst>
                  <a:ext uri="{FF2B5EF4-FFF2-40B4-BE49-F238E27FC236}">
                    <a16:creationId xmlns:a16="http://schemas.microsoft.com/office/drawing/2014/main" id="{1F4FF1C6-A579-53CF-3DE9-E83FF4999490}"/>
                  </a:ext>
                </a:extLst>
              </p:cNvPr>
              <p:cNvSpPr/>
              <p:nvPr/>
            </p:nvSpPr>
            <p:spPr>
              <a:xfrm>
                <a:off x="3526425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5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3" name="正方形/長方形 18">
                <a:extLst>
                  <a:ext uri="{FF2B5EF4-FFF2-40B4-BE49-F238E27FC236}">
                    <a16:creationId xmlns:a16="http://schemas.microsoft.com/office/drawing/2014/main" id="{C9AF90FF-CE96-846F-BBEA-4A14F1A56AB2}"/>
                  </a:ext>
                </a:extLst>
              </p:cNvPr>
              <p:cNvSpPr/>
              <p:nvPr/>
            </p:nvSpPr>
            <p:spPr>
              <a:xfrm>
                <a:off x="4319828" y="2494869"/>
                <a:ext cx="48603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Meiryo UI (本文)"/>
                  </a:rPr>
                  <a:t>6</a:t>
                </a:r>
                <a:r>
                  <a:rPr lang="zh-TW" altLang="en-US" sz="1400" b="1">
                    <a:solidFill>
                      <a:srgbClr val="FF0000"/>
                    </a:solidFill>
                    <a:latin typeface="Meiryo UI (本文)"/>
                  </a:rPr>
                  <a:t>月</a:t>
                </a:r>
                <a:endParaRPr lang="en-US" altLang="zh-TW" sz="1400" b="1">
                  <a:solidFill>
                    <a:srgbClr val="FF0000"/>
                  </a:solidFill>
                  <a:latin typeface="Meiryo UI (本文)"/>
                </a:endParaRPr>
              </a:p>
            </p:txBody>
          </p:sp>
          <p:sp>
            <p:nvSpPr>
              <p:cNvPr id="124" name="正方形/長方形 18">
                <a:extLst>
                  <a:ext uri="{FF2B5EF4-FFF2-40B4-BE49-F238E27FC236}">
                    <a16:creationId xmlns:a16="http://schemas.microsoft.com/office/drawing/2014/main" id="{3A7B66FE-7334-1195-74E4-5E165D6DBEBF}"/>
                  </a:ext>
                </a:extLst>
              </p:cNvPr>
              <p:cNvSpPr/>
              <p:nvPr/>
            </p:nvSpPr>
            <p:spPr>
              <a:xfrm>
                <a:off x="1937476" y="2781136"/>
                <a:ext cx="180049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rPr>
                  <a:t>改善後持續進行</a:t>
                </a:r>
                <a:endParaRPr lang="en-US" altLang="zh-TW" b="1" dirty="0">
                  <a:solidFill>
                    <a:srgbClr val="FF0000"/>
                  </a:solidFill>
                  <a:highlight>
                    <a:srgbClr val="FFFF00"/>
                  </a:highlight>
                  <a:latin typeface="Meiryo UI (本文)"/>
                </a:endParaRPr>
              </a:p>
            </p:txBody>
          </p: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041F9765-6597-8830-ECCB-F1FEE82DD9CC}"/>
                  </a:ext>
                </a:extLst>
              </p:cNvPr>
              <p:cNvCxnSpPr/>
              <p:nvPr/>
            </p:nvCxnSpPr>
            <p:spPr>
              <a:xfrm>
                <a:off x="166907" y="2494877"/>
                <a:ext cx="0" cy="590643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BF615E67-F0BE-981F-39A5-8BADBB5B9B11}"/>
                  </a:ext>
                </a:extLst>
              </p:cNvPr>
              <p:cNvCxnSpPr/>
              <p:nvPr/>
            </p:nvCxnSpPr>
            <p:spPr>
              <a:xfrm>
                <a:off x="96735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D0E8ADBF-456F-F427-B958-6A33BA011B21}"/>
                  </a:ext>
                </a:extLst>
              </p:cNvPr>
              <p:cNvCxnSpPr/>
              <p:nvPr/>
            </p:nvCxnSpPr>
            <p:spPr>
              <a:xfrm>
                <a:off x="1765454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43224C47-3AE4-1768-BB3D-1254DE78A6DF}"/>
                  </a:ext>
                </a:extLst>
              </p:cNvPr>
              <p:cNvCxnSpPr/>
              <p:nvPr/>
            </p:nvCxnSpPr>
            <p:spPr>
              <a:xfrm>
                <a:off x="2565673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D182CF68-BE4A-92DD-BCF3-5E2F5BB2B15C}"/>
                  </a:ext>
                </a:extLst>
              </p:cNvPr>
              <p:cNvCxnSpPr/>
              <p:nvPr/>
            </p:nvCxnSpPr>
            <p:spPr>
              <a:xfrm>
                <a:off x="3365892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7098BE54-05FA-A310-B514-F96C788AE80C}"/>
                  </a:ext>
                </a:extLst>
              </p:cNvPr>
              <p:cNvCxnSpPr/>
              <p:nvPr/>
            </p:nvCxnSpPr>
            <p:spPr>
              <a:xfrm>
                <a:off x="4166111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>
                <a:extLst>
                  <a:ext uri="{FF2B5EF4-FFF2-40B4-BE49-F238E27FC236}">
                    <a16:creationId xmlns:a16="http://schemas.microsoft.com/office/drawing/2014/main" id="{6E65BCD1-1F59-41EF-E760-DB662F14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402" y="3081542"/>
                <a:ext cx="5328000" cy="0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21501198-10BD-D04A-7F58-42667BA3805F}"/>
                  </a:ext>
                </a:extLst>
              </p:cNvPr>
              <p:cNvCxnSpPr/>
              <p:nvPr/>
            </p:nvCxnSpPr>
            <p:spPr>
              <a:xfrm>
                <a:off x="4966330" y="2494877"/>
                <a:ext cx="0" cy="306000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箭號: 向右 144">
              <a:extLst>
                <a:ext uri="{FF2B5EF4-FFF2-40B4-BE49-F238E27FC236}">
                  <a16:creationId xmlns:a16="http://schemas.microsoft.com/office/drawing/2014/main" id="{CD6D417F-9156-BAED-4BB6-50E80B841BEB}"/>
                </a:ext>
              </a:extLst>
            </p:cNvPr>
            <p:cNvSpPr/>
            <p:nvPr/>
          </p:nvSpPr>
          <p:spPr>
            <a:xfrm>
              <a:off x="11359701" y="2406451"/>
              <a:ext cx="530645" cy="390969"/>
            </a:xfrm>
            <a:prstGeom prst="rightArrow">
              <a:avLst>
                <a:gd name="adj1" fmla="val 50000"/>
                <a:gd name="adj2" fmla="val 70708"/>
              </a:avLst>
            </a:prstGeom>
            <a:solidFill>
              <a:srgbClr val="FF0000">
                <a:alpha val="50196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正方形/長方形 18">
            <a:extLst>
              <a:ext uri="{FF2B5EF4-FFF2-40B4-BE49-F238E27FC236}">
                <a16:creationId xmlns:a16="http://schemas.microsoft.com/office/drawing/2014/main" id="{94D472EE-D3B3-D1B1-32EB-8A2A9A0036A0}"/>
              </a:ext>
            </a:extLst>
          </p:cNvPr>
          <p:cNvSpPr/>
          <p:nvPr/>
        </p:nvSpPr>
        <p:spPr>
          <a:xfrm>
            <a:off x="6602374" y="3859650"/>
            <a:ext cx="445346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◎ 若發現作業者的作業手法未依造</a:t>
            </a:r>
            <a:r>
              <a:rPr lang="en-US" altLang="zh-TW" b="1" dirty="0">
                <a:solidFill>
                  <a:srgbClr val="000000"/>
                </a:solidFill>
                <a:latin typeface="Meiryo UI (本文)"/>
              </a:rPr>
              <a:t>SOP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8653685-2031-4A4F-779E-D10CDD6648CC}"/>
              </a:ext>
            </a:extLst>
          </p:cNvPr>
          <p:cNvGrpSpPr/>
          <p:nvPr/>
        </p:nvGrpSpPr>
        <p:grpSpPr>
          <a:xfrm>
            <a:off x="113721" y="5236403"/>
            <a:ext cx="12129010" cy="1039879"/>
            <a:chOff x="113721" y="5018528"/>
            <a:chExt cx="12129010" cy="1039879"/>
          </a:xfrm>
        </p:grpSpPr>
        <p:sp>
          <p:nvSpPr>
            <p:cNvPr id="153" name="矩形: 圓角 152">
              <a:extLst>
                <a:ext uri="{FF2B5EF4-FFF2-40B4-BE49-F238E27FC236}">
                  <a16:creationId xmlns:a16="http://schemas.microsoft.com/office/drawing/2014/main" id="{06CDEEE9-867F-8F74-A570-878F6F0D0B52}"/>
                </a:ext>
              </a:extLst>
            </p:cNvPr>
            <p:cNvSpPr/>
            <p:nvPr/>
          </p:nvSpPr>
          <p:spPr>
            <a:xfrm>
              <a:off x="113721" y="5018528"/>
              <a:ext cx="11963570" cy="10398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BA21CB-BABE-F2AB-D6E7-12B3797D8E2B}"/>
                </a:ext>
              </a:extLst>
            </p:cNvPr>
            <p:cNvGrpSpPr/>
            <p:nvPr/>
          </p:nvGrpSpPr>
          <p:grpSpPr>
            <a:xfrm>
              <a:off x="114709" y="5115403"/>
              <a:ext cx="12128022" cy="830997"/>
              <a:chOff x="114709" y="5115403"/>
              <a:chExt cx="12128022" cy="830997"/>
            </a:xfrm>
          </p:grpSpPr>
          <p:sp>
            <p:nvSpPr>
              <p:cNvPr id="151" name="正方形/長方形 18">
                <a:extLst>
                  <a:ext uri="{FF2B5EF4-FFF2-40B4-BE49-F238E27FC236}">
                    <a16:creationId xmlns:a16="http://schemas.microsoft.com/office/drawing/2014/main" id="{F57FF5D5-EA35-8F72-30F7-13E7E4ED8F35}"/>
                  </a:ext>
                </a:extLst>
              </p:cNvPr>
              <p:cNvSpPr/>
              <p:nvPr/>
            </p:nvSpPr>
            <p:spPr>
              <a:xfrm>
                <a:off x="114709" y="5117652"/>
                <a:ext cx="6126998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■ 檢視</a:t>
                </a:r>
                <a:r>
                  <a:rPr lang="en-US" altLang="zh-TW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Video</a:t>
                </a:r>
                <a:r>
                  <a:rPr lang="zh-TW" altLang="en-US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畫像時，另外發現的問題點：</a:t>
                </a:r>
                <a:endParaRPr lang="en-US" altLang="zh-TW" sz="2400" b="1" u="sng" dirty="0">
                  <a:solidFill>
                    <a:srgbClr val="0000FF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52" name="正方形/長方形 18">
                <a:extLst>
                  <a:ext uri="{FF2B5EF4-FFF2-40B4-BE49-F238E27FC236}">
                    <a16:creationId xmlns:a16="http://schemas.microsoft.com/office/drawing/2014/main" id="{8F5CE6F8-0F80-5214-F27E-F8C0A5F0FF7D}"/>
                  </a:ext>
                </a:extLst>
              </p:cNvPr>
              <p:cNvSpPr/>
              <p:nvPr/>
            </p:nvSpPr>
            <p:spPr>
              <a:xfrm>
                <a:off x="5594757" y="5115403"/>
                <a:ext cx="6647974" cy="830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    檢視</a:t>
                </a:r>
                <a:r>
                  <a:rPr lang="en-US" altLang="zh-TW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Video</a:t>
                </a:r>
                <a:r>
                  <a:rPr lang="zh-TW" altLang="en-US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時，發現</a:t>
                </a:r>
                <a:r>
                  <a:rPr lang="en-US" altLang="zh-TW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Camera</a:t>
                </a:r>
                <a:r>
                  <a:rPr lang="zh-TW" altLang="en-US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存在以下問題</a:t>
                </a:r>
                <a:endParaRPr lang="en-US" altLang="zh-TW" sz="2400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zh-TW" altLang="en-US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 →</a:t>
                </a:r>
                <a:r>
                  <a:rPr lang="zh-TW" altLang="en-US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畫面模糊、距離太遠</a:t>
                </a:r>
                <a:r>
                  <a:rPr lang="zh-TW" altLang="en-US" sz="2400" b="1" dirty="0">
                    <a:solidFill>
                      <a:srgbClr val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→</a:t>
                </a:r>
                <a:r>
                  <a:rPr lang="zh-TW" altLang="en-US" sz="24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eiryo UI" panose="020B0604030504040204" pitchFamily="34" charset="-128"/>
                    <a:ea typeface="Meiryo UI" panose="020B0604030504040204" pitchFamily="34" charset="-128"/>
                  </a:rPr>
                  <a:t>看不清作業者的動作</a:t>
                </a:r>
                <a:endParaRPr lang="en-US" altLang="zh-TW" sz="24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sp>
        <p:nvSpPr>
          <p:cNvPr id="7" name="テキスト ボックス 15">
            <a:extLst>
              <a:ext uri="{FF2B5EF4-FFF2-40B4-BE49-F238E27FC236}">
                <a16:creationId xmlns:a16="http://schemas.microsoft.com/office/drawing/2014/main" id="{307E7102-89B3-4A5D-877D-04972406C6B0}"/>
              </a:ext>
            </a:extLst>
          </p:cNvPr>
          <p:cNvSpPr txBox="1"/>
          <p:nvPr/>
        </p:nvSpPr>
        <p:spPr>
          <a:xfrm>
            <a:off x="113720" y="1240693"/>
            <a:ext cx="3775393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【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目標</a:t>
            </a:r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】 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全檢查項目實施</a:t>
            </a:r>
            <a:endParaRPr kumimoji="1" lang="zh-TW" altLang="en-US" sz="2400" b="1" dirty="0">
              <a:solidFill>
                <a:srgbClr val="000000"/>
              </a:solidFill>
              <a:latin typeface="+mn-ea"/>
              <a:cs typeface="Meiryo" charset="-128"/>
            </a:endParaRPr>
          </a:p>
        </p:txBody>
      </p:sp>
      <p:sp>
        <p:nvSpPr>
          <p:cNvPr id="8" name="正方形/長方形 18">
            <a:extLst>
              <a:ext uri="{FF2B5EF4-FFF2-40B4-BE49-F238E27FC236}">
                <a16:creationId xmlns:a16="http://schemas.microsoft.com/office/drawing/2014/main" id="{7A964D59-3848-92DB-B22B-19B16ACCBA1C}"/>
              </a:ext>
            </a:extLst>
          </p:cNvPr>
          <p:cNvSpPr/>
          <p:nvPr/>
        </p:nvSpPr>
        <p:spPr>
          <a:xfrm>
            <a:off x="6961317" y="4222913"/>
            <a:ext cx="410881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可以立即反應作業者問題，進行改善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  <p:sp>
        <p:nvSpPr>
          <p:cNvPr id="13" name="正方形/長方形 18">
            <a:extLst>
              <a:ext uri="{FF2B5EF4-FFF2-40B4-BE49-F238E27FC236}">
                <a16:creationId xmlns:a16="http://schemas.microsoft.com/office/drawing/2014/main" id="{94D446B7-CB45-539D-04EF-F4AB18D9E10A}"/>
              </a:ext>
            </a:extLst>
          </p:cNvPr>
          <p:cNvSpPr/>
          <p:nvPr/>
        </p:nvSpPr>
        <p:spPr>
          <a:xfrm>
            <a:off x="6961317" y="4595726"/>
            <a:ext cx="3416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eiryo UI (本文)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Meiryo UI (本文)"/>
              </a:rPr>
              <a:t>檢查作業信賴性可以有效提升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  <a:latin typeface="Meiryo UI (本文)"/>
            </a:endParaRPr>
          </a:p>
        </p:txBody>
      </p:sp>
    </p:spTree>
    <p:extLst>
      <p:ext uri="{BB962C8B-B14F-4D97-AF65-F5344CB8AC3E}">
        <p14:creationId xmlns:p14="http://schemas.microsoft.com/office/powerpoint/2010/main" val="63188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15">
            <a:extLst>
              <a:ext uri="{FF2B5EF4-FFF2-40B4-BE49-F238E27FC236}">
                <a16:creationId xmlns:a16="http://schemas.microsoft.com/office/drawing/2014/main" id="{3ED7C567-0451-72D2-79C3-31DD4D1440B9}"/>
              </a:ext>
            </a:extLst>
          </p:cNvPr>
          <p:cNvSpPr txBox="1"/>
          <p:nvPr/>
        </p:nvSpPr>
        <p:spPr>
          <a:xfrm>
            <a:off x="113720" y="799591"/>
            <a:ext cx="1181338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+mn-ea"/>
              </a:rPr>
              <a:t>※</a:t>
            </a:r>
            <a:r>
              <a:rPr lang="zh-TW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TW" sz="2400" b="1" u="sng" dirty="0">
                <a:solidFill>
                  <a:srgbClr val="000000"/>
                </a:solidFill>
                <a:latin typeface="+mn-ea"/>
              </a:rPr>
              <a:t>VIDEO</a:t>
            </a:r>
            <a:r>
              <a:rPr lang="zh-TW" altLang="en-US" sz="2400" b="1" u="sng" dirty="0">
                <a:solidFill>
                  <a:srgbClr val="000000"/>
                </a:solidFill>
                <a:latin typeface="+mn-ea"/>
              </a:rPr>
              <a:t>畫像的確保：可清楚檢視作業者的作業方式</a:t>
            </a:r>
            <a:endParaRPr kumimoji="1" lang="zh-TW" altLang="en-US" sz="2400" b="1" dirty="0">
              <a:solidFill>
                <a:srgbClr val="000000"/>
              </a:solidFill>
              <a:latin typeface="+mn-ea"/>
              <a:cs typeface="Meiryo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F82C8F-674F-EAFA-4CB2-73905B79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ja-JP" altLang="zh-TW" sz="2800">
                <a:effectLst/>
                <a:ea typeface="Meiryo UI" panose="020B0604030504040204" pitchFamily="34" charset="-128"/>
                <a:cs typeface="Times New Roman" panose="02020603050405020304" pitchFamily="18" charset="0"/>
              </a:rPr>
              <a:t>ルール守るの作業有効性確保</a:t>
            </a:r>
            <a:endParaRPr lang="ja-JP" altLang="en-US" sz="4000" b="1" i="0" strike="noStrike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7DE410-15E5-CF9E-73AD-0149DAD8B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074C45-A048-5DAA-20B8-C78233E0EEF9}"/>
              </a:ext>
            </a:extLst>
          </p:cNvPr>
          <p:cNvSpPr/>
          <p:nvPr/>
        </p:nvSpPr>
        <p:spPr>
          <a:xfrm>
            <a:off x="209550" y="5979136"/>
            <a:ext cx="11813382" cy="432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b="1" dirty="0">
                <a:latin typeface="+mn-ea"/>
              </a:rPr>
              <a:t>提升</a:t>
            </a:r>
            <a:r>
              <a:rPr lang="en-US" altLang="zh-TW" sz="2200" b="1" dirty="0">
                <a:latin typeface="+mn-ea"/>
              </a:rPr>
              <a:t>Video</a:t>
            </a:r>
            <a:r>
              <a:rPr lang="zh-TW" altLang="en-US" sz="2200" b="1" dirty="0">
                <a:latin typeface="+mn-ea"/>
              </a:rPr>
              <a:t>檢視頻度，確保作業者確實依造作業</a:t>
            </a:r>
            <a:r>
              <a:rPr lang="en-US" altLang="zh-TW" sz="2200" b="1" dirty="0">
                <a:latin typeface="+mn-ea"/>
              </a:rPr>
              <a:t>SOP</a:t>
            </a:r>
            <a:r>
              <a:rPr lang="zh-TW" altLang="en-US" sz="2200" b="1" dirty="0">
                <a:latin typeface="+mn-ea"/>
              </a:rPr>
              <a:t>，同時提升作業者對作業的責任感！</a:t>
            </a:r>
            <a:endParaRPr lang="zh-TW" altLang="en-US" sz="2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正方形/長方形 18">
            <a:extLst>
              <a:ext uri="{FF2B5EF4-FFF2-40B4-BE49-F238E27FC236}">
                <a16:creationId xmlns:a16="http://schemas.microsoft.com/office/drawing/2014/main" id="{69625652-B4FE-A538-2E8B-BA78B28DBED4}"/>
              </a:ext>
            </a:extLst>
          </p:cNvPr>
          <p:cNvSpPr/>
          <p:nvPr/>
        </p:nvSpPr>
        <p:spPr>
          <a:xfrm>
            <a:off x="302673" y="1255850"/>
            <a:ext cx="256993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● </a:t>
            </a:r>
            <a:r>
              <a:rPr lang="en-US" altLang="zh-TW" sz="2000" b="1" dirty="0">
                <a:solidFill>
                  <a:srgbClr val="000000"/>
                </a:solidFill>
                <a:latin typeface="+mn-ea"/>
              </a:rPr>
              <a:t>Video</a:t>
            </a:r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畫像確認：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7811CF7C-2917-6043-F7D9-EAA90487C3C3}"/>
              </a:ext>
            </a:extLst>
          </p:cNvPr>
          <p:cNvGrpSpPr/>
          <p:nvPr/>
        </p:nvGrpSpPr>
        <p:grpSpPr>
          <a:xfrm>
            <a:off x="378296" y="1837200"/>
            <a:ext cx="1976633" cy="4118215"/>
            <a:chOff x="737992" y="1695932"/>
            <a:chExt cx="1976633" cy="4118215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F8E0ECB5-8248-8235-40CF-09679608F1B3}"/>
                </a:ext>
              </a:extLst>
            </p:cNvPr>
            <p:cNvGrpSpPr/>
            <p:nvPr/>
          </p:nvGrpSpPr>
          <p:grpSpPr>
            <a:xfrm>
              <a:off x="737992" y="1695932"/>
              <a:ext cx="1976633" cy="1403224"/>
              <a:chOff x="737992" y="1695932"/>
              <a:chExt cx="1976633" cy="1403224"/>
            </a:xfrm>
          </p:grpSpPr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624CCB2F-3644-35B9-F3A3-3C48DB7D412A}"/>
                  </a:ext>
                </a:extLst>
              </p:cNvPr>
              <p:cNvGrpSpPr/>
              <p:nvPr/>
            </p:nvGrpSpPr>
            <p:grpSpPr>
              <a:xfrm>
                <a:off x="792111" y="1695932"/>
                <a:ext cx="1870155" cy="1364671"/>
                <a:chOff x="792111" y="1695932"/>
                <a:chExt cx="1870155" cy="1364671"/>
              </a:xfrm>
            </p:grpSpPr>
            <p:sp>
              <p:nvSpPr>
                <p:cNvPr id="10" name="正方形/長方形 18">
                  <a:extLst>
                    <a:ext uri="{FF2B5EF4-FFF2-40B4-BE49-F238E27FC236}">
                      <a16:creationId xmlns:a16="http://schemas.microsoft.com/office/drawing/2014/main" id="{BF81DE37-CC10-C57B-C5D2-3F1135F208CE}"/>
                    </a:ext>
                  </a:extLst>
                </p:cNvPr>
                <p:cNvSpPr/>
                <p:nvPr/>
              </p:nvSpPr>
              <p:spPr>
                <a:xfrm>
                  <a:off x="1221824" y="1695932"/>
                  <a:ext cx="100540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rgbClr val="000000"/>
                      </a:solidFill>
                      <a:latin typeface="Meiryo UI (本文)"/>
                    </a:rPr>
                    <a:t>畫像模糊</a:t>
                  </a:r>
                  <a:endParaRPr lang="en-US" altLang="zh-TW" sz="1600" b="1" dirty="0">
                    <a:solidFill>
                      <a:srgbClr val="0000FF"/>
                    </a:solidFill>
                    <a:latin typeface="Meiryo UI (本文)"/>
                  </a:endParaRPr>
                </a:p>
              </p:txBody>
            </p:sp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586590E7-86FF-23A4-137F-6153BCC28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2111" y="1980603"/>
                  <a:ext cx="1870155" cy="1080000"/>
                </a:xfrm>
                <a:prstGeom prst="rect">
                  <a:avLst/>
                </a:prstGeom>
              </p:spPr>
            </p:pic>
          </p:grp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62A5BB-A22A-4477-CEDC-1259E8E04FCC}"/>
                  </a:ext>
                </a:extLst>
              </p:cNvPr>
              <p:cNvSpPr/>
              <p:nvPr/>
            </p:nvSpPr>
            <p:spPr>
              <a:xfrm>
                <a:off x="737992" y="1740241"/>
                <a:ext cx="1976633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91DE78B1-5F20-4EC2-C3C0-0D3B9344165A}"/>
                </a:ext>
              </a:extLst>
            </p:cNvPr>
            <p:cNvGrpSpPr/>
            <p:nvPr/>
          </p:nvGrpSpPr>
          <p:grpSpPr>
            <a:xfrm>
              <a:off x="737992" y="3056677"/>
              <a:ext cx="1976633" cy="1399573"/>
              <a:chOff x="737992" y="3272648"/>
              <a:chExt cx="1976633" cy="1399573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E1922D7C-71E9-BB4A-7A99-DD9562C542C5}"/>
                  </a:ext>
                </a:extLst>
              </p:cNvPr>
              <p:cNvGrpSpPr/>
              <p:nvPr/>
            </p:nvGrpSpPr>
            <p:grpSpPr>
              <a:xfrm>
                <a:off x="792111" y="3272648"/>
                <a:ext cx="1870155" cy="1360105"/>
                <a:chOff x="2281143" y="1700498"/>
                <a:chExt cx="1870155" cy="1360105"/>
              </a:xfrm>
            </p:grpSpPr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0FA9FBF7-0696-C7A9-DC64-21E91D699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281143" y="1980603"/>
                  <a:ext cx="1870155" cy="1080000"/>
                </a:xfrm>
                <a:prstGeom prst="rect">
                  <a:avLst/>
                </a:prstGeom>
              </p:spPr>
            </p:pic>
            <p:sp>
              <p:nvSpPr>
                <p:cNvPr id="8" name="正方形/長方形 18">
                  <a:extLst>
                    <a:ext uri="{FF2B5EF4-FFF2-40B4-BE49-F238E27FC236}">
                      <a16:creationId xmlns:a16="http://schemas.microsoft.com/office/drawing/2014/main" id="{FE257159-E169-069B-D7C0-66BA916A2882}"/>
                    </a:ext>
                  </a:extLst>
                </p:cNvPr>
                <p:cNvSpPr/>
                <p:nvPr/>
              </p:nvSpPr>
              <p:spPr>
                <a:xfrm>
                  <a:off x="2508335" y="1700498"/>
                  <a:ext cx="141577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zh-TW" altLang="en-US" sz="1600" b="1" dirty="0">
                      <a:solidFill>
                        <a:srgbClr val="000000"/>
                      </a:solidFill>
                      <a:latin typeface="Meiryo UI (本文)"/>
                    </a:rPr>
                    <a:t>鏡頭距離太遠</a:t>
                  </a:r>
                  <a:endParaRPr lang="en-US" altLang="zh-TW" sz="1600" b="1" dirty="0">
                    <a:solidFill>
                      <a:srgbClr val="0000FF"/>
                    </a:solidFill>
                    <a:latin typeface="Meiryo UI (本文)"/>
                  </a:endParaRPr>
                </a:p>
              </p:txBody>
            </p:sp>
          </p:grp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7A449A7-15DE-F47A-01AC-9247C28A8108}"/>
                  </a:ext>
                </a:extLst>
              </p:cNvPr>
              <p:cNvSpPr/>
              <p:nvPr/>
            </p:nvSpPr>
            <p:spPr>
              <a:xfrm>
                <a:off x="737992" y="3313306"/>
                <a:ext cx="1976633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5ABEF529-6288-5B8B-2FFA-38B56735F02A}"/>
                </a:ext>
              </a:extLst>
            </p:cNvPr>
            <p:cNvGrpSpPr/>
            <p:nvPr/>
          </p:nvGrpSpPr>
          <p:grpSpPr>
            <a:xfrm>
              <a:off x="737992" y="4455117"/>
              <a:ext cx="1976633" cy="1359030"/>
              <a:chOff x="737992" y="4455117"/>
              <a:chExt cx="1976633" cy="135903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6B11734-3AC8-3776-F6C9-5E8BFEE16EC1}"/>
                  </a:ext>
                </a:extLst>
              </p:cNvPr>
              <p:cNvSpPr/>
              <p:nvPr/>
            </p:nvSpPr>
            <p:spPr>
              <a:xfrm>
                <a:off x="792111" y="4492982"/>
                <a:ext cx="1870155" cy="128773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正方形/長方形 18">
                <a:extLst>
                  <a:ext uri="{FF2B5EF4-FFF2-40B4-BE49-F238E27FC236}">
                    <a16:creationId xmlns:a16="http://schemas.microsoft.com/office/drawing/2014/main" id="{418BB1F3-8C0A-3A4E-2724-7BDC70A05E56}"/>
                  </a:ext>
                </a:extLst>
              </p:cNvPr>
              <p:cNvSpPr/>
              <p:nvPr/>
            </p:nvSpPr>
            <p:spPr>
              <a:xfrm>
                <a:off x="820958" y="5356026"/>
                <a:ext cx="1020542" cy="392940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FFFF00"/>
                    </a:solidFill>
                    <a:latin typeface="Meiryo UI (本文)"/>
                  </a:rPr>
                  <a:t>作業區</a:t>
                </a:r>
                <a:endParaRPr lang="en-US" altLang="zh-TW" sz="2400" b="1" dirty="0">
                  <a:solidFill>
                    <a:srgbClr val="FFFF00"/>
                  </a:solidFill>
                  <a:latin typeface="Meiryo UI (本文)"/>
                </a:endParaRPr>
              </a:p>
            </p:txBody>
          </p: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EBF6C682-8025-29D7-4CC9-92EF55B3E5EA}"/>
                  </a:ext>
                </a:extLst>
              </p:cNvPr>
              <p:cNvGrpSpPr/>
              <p:nvPr/>
            </p:nvGrpSpPr>
            <p:grpSpPr>
              <a:xfrm rot="20163853">
                <a:off x="1882240" y="4568077"/>
                <a:ext cx="729697" cy="729697"/>
                <a:chOff x="5342261" y="2162083"/>
                <a:chExt cx="820073" cy="820073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5136D31C-F1C8-5D43-902C-A8EEE1D0B083}"/>
                    </a:ext>
                  </a:extLst>
                </p:cNvPr>
                <p:cNvGrpSpPr/>
                <p:nvPr/>
              </p:nvGrpSpPr>
              <p:grpSpPr>
                <a:xfrm>
                  <a:off x="5342261" y="2162083"/>
                  <a:ext cx="820073" cy="820073"/>
                  <a:chOff x="5075642" y="2189517"/>
                  <a:chExt cx="820073" cy="820073"/>
                </a:xfrm>
              </p:grpSpPr>
              <p:pic>
                <p:nvPicPr>
                  <p:cNvPr id="8194" name="Picture 2">
                    <a:extLst>
                      <a:ext uri="{FF2B5EF4-FFF2-40B4-BE49-F238E27FC236}">
                        <a16:creationId xmlns:a16="http://schemas.microsoft.com/office/drawing/2014/main" id="{770E7E81-03CD-3C64-A6F1-E8F7ED106B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75642" y="2189517"/>
                    <a:ext cx="820073" cy="8200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" name="橢圓 14">
                    <a:extLst>
                      <a:ext uri="{FF2B5EF4-FFF2-40B4-BE49-F238E27FC236}">
                        <a16:creationId xmlns:a16="http://schemas.microsoft.com/office/drawing/2014/main" id="{71D94041-3B0A-3E07-B18E-B37D9EF694DF}"/>
                      </a:ext>
                    </a:extLst>
                  </p:cNvPr>
                  <p:cNvSpPr/>
                  <p:nvPr/>
                </p:nvSpPr>
                <p:spPr>
                  <a:xfrm>
                    <a:off x="5086352" y="2200275"/>
                    <a:ext cx="802221" cy="802221"/>
                  </a:xfrm>
                  <a:prstGeom prst="ellipse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26" name="直線接點 25">
                  <a:extLst>
                    <a:ext uri="{FF2B5EF4-FFF2-40B4-BE49-F238E27FC236}">
                      <a16:creationId xmlns:a16="http://schemas.microsoft.com/office/drawing/2014/main" id="{79FAA10C-6CC1-B466-B8D8-D1CB586CC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36147">
                  <a:off x="5464127" y="2308134"/>
                  <a:ext cx="565281" cy="528226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329E66E-AD78-8BEA-C5CC-DFAB107F7DB7}"/>
                  </a:ext>
                </a:extLst>
              </p:cNvPr>
              <p:cNvSpPr/>
              <p:nvPr/>
            </p:nvSpPr>
            <p:spPr>
              <a:xfrm>
                <a:off x="737992" y="4455232"/>
                <a:ext cx="1976633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正方形/長方形 18">
                <a:extLst>
                  <a:ext uri="{FF2B5EF4-FFF2-40B4-BE49-F238E27FC236}">
                    <a16:creationId xmlns:a16="http://schemas.microsoft.com/office/drawing/2014/main" id="{4CFD2BC6-A2B7-174D-3A26-98DB3EDD2EB7}"/>
                  </a:ext>
                </a:extLst>
              </p:cNvPr>
              <p:cNvSpPr/>
              <p:nvPr/>
            </p:nvSpPr>
            <p:spPr>
              <a:xfrm>
                <a:off x="739593" y="4455117"/>
                <a:ext cx="1005403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spAutoFit/>
              </a:bodyPr>
              <a:lstStyle/>
              <a:p>
                <a:r>
                  <a:rPr lang="ja-JP" altLang="en-US" sz="1600" b="1" dirty="0">
                    <a:solidFill>
                      <a:srgbClr val="000000"/>
                    </a:solidFill>
                    <a:latin typeface="Meiryo UI (本文)"/>
                  </a:rPr>
                  <a:t>カメラ</a:t>
                </a:r>
                <a:endParaRPr lang="en-US" altLang="ja-JP" sz="1600" b="1" dirty="0">
                  <a:solidFill>
                    <a:srgbClr val="000000"/>
                  </a:solidFill>
                  <a:latin typeface="Meiryo UI (本文)"/>
                </a:endParaRPr>
              </a:p>
              <a:p>
                <a:r>
                  <a:rPr lang="zh-TW" altLang="en-US" sz="1600" b="1" dirty="0">
                    <a:solidFill>
                      <a:srgbClr val="000000"/>
                    </a:solidFill>
                    <a:latin typeface="Meiryo UI (本文)"/>
                  </a:rPr>
                  <a:t>無法調整</a:t>
                </a:r>
                <a:endParaRPr lang="en-US" altLang="zh-TW" sz="1600" b="1" dirty="0">
                  <a:solidFill>
                    <a:srgbClr val="0000FF"/>
                  </a:solidFill>
                  <a:latin typeface="Meiryo UI (本文)"/>
                </a:endParaRPr>
              </a:p>
            </p:txBody>
          </p:sp>
        </p:grp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F412BC69-CDAA-E8FA-9986-50FD8716C765}"/>
              </a:ext>
            </a:extLst>
          </p:cNvPr>
          <p:cNvGrpSpPr/>
          <p:nvPr/>
        </p:nvGrpSpPr>
        <p:grpSpPr>
          <a:xfrm>
            <a:off x="2302570" y="1597534"/>
            <a:ext cx="1088760" cy="4358622"/>
            <a:chOff x="2662266" y="1563816"/>
            <a:chExt cx="1088760" cy="4358622"/>
          </a:xfrm>
        </p:grpSpPr>
        <p:sp>
          <p:nvSpPr>
            <p:cNvPr id="43" name="正方形/長方形 18">
              <a:extLst>
                <a:ext uri="{FF2B5EF4-FFF2-40B4-BE49-F238E27FC236}">
                  <a16:creationId xmlns:a16="http://schemas.microsoft.com/office/drawing/2014/main" id="{38EC313D-9903-FA93-1DE6-DF6EC4786EC2}"/>
                </a:ext>
              </a:extLst>
            </p:cNvPr>
            <p:cNvSpPr/>
            <p:nvPr/>
          </p:nvSpPr>
          <p:spPr>
            <a:xfrm>
              <a:off x="2662266" y="1563816"/>
              <a:ext cx="108876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pPr algn="ctr"/>
              <a:r>
                <a:rPr lang="ja-JP" altLang="en-US" sz="1600" b="1" dirty="0">
                  <a:solidFill>
                    <a:srgbClr val="0000FF"/>
                  </a:solidFill>
                  <a:latin typeface="Meiryo UI (本文)"/>
                </a:rPr>
                <a:t>カメラ</a:t>
              </a:r>
              <a:r>
                <a:rPr lang="zh-TW" altLang="en-US" sz="1600" b="1" dirty="0">
                  <a:solidFill>
                    <a:srgbClr val="0000FF"/>
                  </a:solidFill>
                  <a:latin typeface="Meiryo UI (本文)"/>
                </a:rPr>
                <a:t>數量</a:t>
              </a:r>
              <a:endParaRPr lang="en-US" altLang="zh-TW" sz="1600" b="1" dirty="0">
                <a:solidFill>
                  <a:srgbClr val="0000FF"/>
                </a:solidFill>
                <a:latin typeface="Meiryo UI (本文)"/>
              </a:endParaRPr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3C052CEF-AEAF-79D1-22E6-F161CC79F623}"/>
                </a:ext>
              </a:extLst>
            </p:cNvPr>
            <p:cNvGrpSpPr/>
            <p:nvPr/>
          </p:nvGrpSpPr>
          <p:grpSpPr>
            <a:xfrm>
              <a:off x="2715452" y="1847489"/>
              <a:ext cx="962991" cy="4074949"/>
              <a:chOff x="2715452" y="1841139"/>
              <a:chExt cx="962991" cy="4074949"/>
            </a:xfrm>
          </p:grpSpPr>
          <p:sp>
            <p:nvSpPr>
              <p:cNvPr id="50" name="正方形/長方形 18">
                <a:extLst>
                  <a:ext uri="{FF2B5EF4-FFF2-40B4-BE49-F238E27FC236}">
                    <a16:creationId xmlns:a16="http://schemas.microsoft.com/office/drawing/2014/main" id="{3257F3F1-8B92-EF0D-EBB8-2E9E2AD87F99}"/>
                  </a:ext>
                </a:extLst>
              </p:cNvPr>
              <p:cNvSpPr/>
              <p:nvPr/>
            </p:nvSpPr>
            <p:spPr>
              <a:xfrm>
                <a:off x="2905922" y="2137811"/>
                <a:ext cx="601447" cy="830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ja-JP" sz="2400" b="1" dirty="0">
                    <a:solidFill>
                      <a:srgbClr val="0000FF"/>
                    </a:solidFill>
                    <a:latin typeface="Meiryo UI (本文)"/>
                  </a:rPr>
                  <a:t>36</a:t>
                </a: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latin typeface="Meiryo UI (本文)"/>
                  </a:rPr>
                  <a:t>支</a:t>
                </a:r>
                <a:endParaRPr lang="en-US" altLang="zh-TW" sz="2400" b="1" dirty="0">
                  <a:solidFill>
                    <a:srgbClr val="0000FF"/>
                  </a:solidFill>
                  <a:latin typeface="Meiryo UI (本文)"/>
                </a:endParaRPr>
              </a:p>
            </p:txBody>
          </p:sp>
          <p:sp>
            <p:nvSpPr>
              <p:cNvPr id="74" name="正方形/長方形 18">
                <a:extLst>
                  <a:ext uri="{FF2B5EF4-FFF2-40B4-BE49-F238E27FC236}">
                    <a16:creationId xmlns:a16="http://schemas.microsoft.com/office/drawing/2014/main" id="{649D38B5-3ECC-966D-FBCE-0B387C729649}"/>
                  </a:ext>
                </a:extLst>
              </p:cNvPr>
              <p:cNvSpPr/>
              <p:nvPr/>
            </p:nvSpPr>
            <p:spPr>
              <a:xfrm>
                <a:off x="2905922" y="3452289"/>
                <a:ext cx="601447" cy="830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000FF"/>
                    </a:solidFill>
                    <a:latin typeface="Meiryo UI (本文)"/>
                  </a:rPr>
                  <a:t>12</a:t>
                </a: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latin typeface="Meiryo UI (本文)"/>
                  </a:rPr>
                  <a:t>支</a:t>
                </a:r>
                <a:endParaRPr lang="en-US" altLang="zh-TW" sz="2400" b="1" dirty="0">
                  <a:solidFill>
                    <a:srgbClr val="0000FF"/>
                  </a:solidFill>
                  <a:latin typeface="Meiryo UI (本文)"/>
                </a:endParaRPr>
              </a:p>
            </p:txBody>
          </p:sp>
          <p:sp>
            <p:nvSpPr>
              <p:cNvPr id="76" name="正方形/長方形 18">
                <a:extLst>
                  <a:ext uri="{FF2B5EF4-FFF2-40B4-BE49-F238E27FC236}">
                    <a16:creationId xmlns:a16="http://schemas.microsoft.com/office/drawing/2014/main" id="{7A67B215-F788-472F-468B-5387232F7435}"/>
                  </a:ext>
                </a:extLst>
              </p:cNvPr>
              <p:cNvSpPr/>
              <p:nvPr/>
            </p:nvSpPr>
            <p:spPr>
              <a:xfrm>
                <a:off x="2960424" y="4809383"/>
                <a:ext cx="492443" cy="830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rgbClr val="0000FF"/>
                    </a:solidFill>
                    <a:latin typeface="Meiryo UI (本文)"/>
                  </a:rPr>
                  <a:t>2</a:t>
                </a: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latin typeface="Meiryo UI (本文)"/>
                  </a:rPr>
                  <a:t>支</a:t>
                </a:r>
                <a:endParaRPr lang="en-US" altLang="zh-TW" sz="2400" b="1" dirty="0">
                  <a:solidFill>
                    <a:srgbClr val="0000FF"/>
                  </a:solidFill>
                  <a:latin typeface="Meiryo UI (本文)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AE3586E-CBC3-F0EA-3C0B-3E427C7D8511}"/>
                  </a:ext>
                </a:extLst>
              </p:cNvPr>
              <p:cNvSpPr/>
              <p:nvPr/>
            </p:nvSpPr>
            <p:spPr>
              <a:xfrm>
                <a:off x="2715452" y="1841139"/>
                <a:ext cx="962991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07DE173-3018-C7A7-C0BC-06F898A8BC14}"/>
                  </a:ext>
                </a:extLst>
              </p:cNvPr>
              <p:cNvSpPr/>
              <p:nvPr/>
            </p:nvSpPr>
            <p:spPr>
              <a:xfrm>
                <a:off x="2715452" y="3200578"/>
                <a:ext cx="962991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1265A3A-AD2C-F8C2-E812-8956BB8897B0}"/>
                  </a:ext>
                </a:extLst>
              </p:cNvPr>
              <p:cNvSpPr/>
              <p:nvPr/>
            </p:nvSpPr>
            <p:spPr>
              <a:xfrm>
                <a:off x="2715452" y="4557173"/>
                <a:ext cx="962991" cy="1358915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FA2576B5-D52F-B948-AD05-698CB7096072}"/>
              </a:ext>
            </a:extLst>
          </p:cNvPr>
          <p:cNvGrpSpPr/>
          <p:nvPr/>
        </p:nvGrpSpPr>
        <p:grpSpPr>
          <a:xfrm>
            <a:off x="3313157" y="1597534"/>
            <a:ext cx="1976633" cy="4357881"/>
            <a:chOff x="3678443" y="1563816"/>
            <a:chExt cx="1976633" cy="4357881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2199AF56-C1F3-7CF2-20B4-C92F52B91673}"/>
                </a:ext>
              </a:extLst>
            </p:cNvPr>
            <p:cNvGrpSpPr/>
            <p:nvPr/>
          </p:nvGrpSpPr>
          <p:grpSpPr>
            <a:xfrm>
              <a:off x="3678443" y="1847791"/>
              <a:ext cx="1976633" cy="4073906"/>
              <a:chOff x="737992" y="1740241"/>
              <a:chExt cx="1976633" cy="4073906"/>
            </a:xfrm>
          </p:grpSpPr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3AF68406-E454-047F-71FB-6D26CF7BC0EB}"/>
                  </a:ext>
                </a:extLst>
              </p:cNvPr>
              <p:cNvGrpSpPr/>
              <p:nvPr/>
            </p:nvGrpSpPr>
            <p:grpSpPr>
              <a:xfrm>
                <a:off x="737992" y="1740241"/>
                <a:ext cx="1976633" cy="2718052"/>
                <a:chOff x="737992" y="1740241"/>
                <a:chExt cx="1976633" cy="2718052"/>
              </a:xfrm>
            </p:grpSpPr>
            <p:sp>
              <p:nvSpPr>
                <p:cNvPr id="135" name="正方形/長方形 18">
                  <a:extLst>
                    <a:ext uri="{FF2B5EF4-FFF2-40B4-BE49-F238E27FC236}">
                      <a16:creationId xmlns:a16="http://schemas.microsoft.com/office/drawing/2014/main" id="{D0F6B03A-0112-5D63-C225-F77448A8C1E9}"/>
                    </a:ext>
                  </a:extLst>
                </p:cNvPr>
                <p:cNvSpPr/>
                <p:nvPr/>
              </p:nvSpPr>
              <p:spPr>
                <a:xfrm>
                  <a:off x="801837" y="2489063"/>
                  <a:ext cx="1845377" cy="14773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pPr algn="ctr"/>
                  <a:r>
                    <a:rPr lang="zh-TW" altLang="en-US" b="1" dirty="0">
                      <a:solidFill>
                        <a:srgbClr val="FF0000"/>
                      </a:solidFill>
                      <a:latin typeface="Meiryo UI (本文)"/>
                    </a:rPr>
                    <a:t>調整鏡頭聚焦</a:t>
                  </a:r>
                  <a:r>
                    <a:rPr lang="en-US" altLang="zh-TW" b="1" dirty="0">
                      <a:solidFill>
                        <a:srgbClr val="FF0000"/>
                      </a:solidFill>
                      <a:latin typeface="Meiryo UI (本文)"/>
                    </a:rPr>
                    <a:t>/</a:t>
                  </a:r>
                </a:p>
                <a:p>
                  <a:pPr algn="ctr"/>
                  <a:r>
                    <a:rPr lang="zh-TW" altLang="en-US" b="1" dirty="0">
                      <a:solidFill>
                        <a:srgbClr val="FF0000"/>
                      </a:solidFill>
                      <a:latin typeface="Meiryo UI (本文)"/>
                    </a:rPr>
                    <a:t>角度</a:t>
                  </a:r>
                  <a:r>
                    <a:rPr lang="en-US" altLang="zh-TW" b="1" dirty="0">
                      <a:solidFill>
                        <a:srgbClr val="FF0000"/>
                      </a:solidFill>
                      <a:latin typeface="Meiryo UI (本文)"/>
                    </a:rPr>
                    <a:t>/</a:t>
                  </a:r>
                  <a:r>
                    <a:rPr lang="zh-TW" altLang="en-US" b="1" dirty="0">
                      <a:solidFill>
                        <a:srgbClr val="FF0000"/>
                      </a:solidFill>
                      <a:latin typeface="Meiryo UI (本文)"/>
                    </a:rPr>
                    <a:t>移設</a:t>
                  </a:r>
                  <a:r>
                    <a:rPr lang="en-US" altLang="zh-TW" b="1" dirty="0">
                      <a:solidFill>
                        <a:srgbClr val="FF0000"/>
                      </a:solidFill>
                      <a:latin typeface="Meiryo UI (本文)"/>
                    </a:rPr>
                    <a:t>/</a:t>
                  </a:r>
                  <a:r>
                    <a:rPr lang="zh-TW" altLang="en-US" b="1" dirty="0">
                      <a:solidFill>
                        <a:srgbClr val="FF0000"/>
                      </a:solidFill>
                      <a:latin typeface="Meiryo UI (本文)"/>
                    </a:rPr>
                    <a:t>替代</a:t>
                  </a:r>
                  <a:endParaRPr lang="en-US" altLang="zh-TW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pPr algn="ctr"/>
                  <a:endParaRPr lang="en-US" altLang="zh-TW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pPr algn="ctr"/>
                  <a:r>
                    <a:rPr lang="zh-TW" altLang="en-US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共：</a:t>
                  </a:r>
                  <a:r>
                    <a:rPr lang="en-US" altLang="zh-TW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48</a:t>
                  </a:r>
                  <a:r>
                    <a:rPr lang="zh-TW" altLang="en-US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支</a:t>
                  </a:r>
                  <a:endParaRPr lang="en-US" altLang="zh-TW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endParaRPr>
                </a:p>
                <a:p>
                  <a:pPr algn="ctr"/>
                  <a:r>
                    <a:rPr lang="zh-TW" altLang="en-US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調整完成</a:t>
                  </a:r>
                  <a:endParaRPr lang="en-US" altLang="zh-TW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endParaRPr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DB454D1F-6090-B671-49D5-A5B111AFD8DD}"/>
                    </a:ext>
                  </a:extLst>
                </p:cNvPr>
                <p:cNvSpPr/>
                <p:nvPr/>
              </p:nvSpPr>
              <p:spPr>
                <a:xfrm>
                  <a:off x="737992" y="1740241"/>
                  <a:ext cx="1976633" cy="271805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7EE60879-4D05-1251-64F9-3D74575607A2}"/>
                  </a:ext>
                </a:extLst>
              </p:cNvPr>
              <p:cNvGrpSpPr/>
              <p:nvPr/>
            </p:nvGrpSpPr>
            <p:grpSpPr>
              <a:xfrm>
                <a:off x="737992" y="4455232"/>
                <a:ext cx="1976633" cy="1358915"/>
                <a:chOff x="737992" y="4455232"/>
                <a:chExt cx="1976633" cy="1358915"/>
              </a:xfrm>
            </p:grpSpPr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BF2AF771-E4B5-0B02-7CF8-3B63512FB18C}"/>
                    </a:ext>
                  </a:extLst>
                </p:cNvPr>
                <p:cNvSpPr/>
                <p:nvPr/>
              </p:nvSpPr>
              <p:spPr>
                <a:xfrm>
                  <a:off x="737992" y="4455232"/>
                  <a:ext cx="1976633" cy="1358915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正方形/長方形 18">
                  <a:extLst>
                    <a:ext uri="{FF2B5EF4-FFF2-40B4-BE49-F238E27FC236}">
                      <a16:creationId xmlns:a16="http://schemas.microsoft.com/office/drawing/2014/main" id="{B188B637-DF44-7779-4C51-0E66C5D35380}"/>
                    </a:ext>
                  </a:extLst>
                </p:cNvPr>
                <p:cNvSpPr/>
                <p:nvPr/>
              </p:nvSpPr>
              <p:spPr>
                <a:xfrm>
                  <a:off x="846722" y="4491952"/>
                  <a:ext cx="1782860" cy="126957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t">
                  <a:spAutoFit/>
                </a:bodyPr>
                <a:lstStyle/>
                <a:p>
                  <a:r>
                    <a:rPr lang="zh-TW" altLang="en-US" sz="1600" b="1" dirty="0">
                      <a:solidFill>
                        <a:srgbClr val="FF0000"/>
                      </a:solidFill>
                      <a:latin typeface="Meiryo UI (本文)"/>
                    </a:rPr>
                    <a:t>追加監視設備，</a:t>
                  </a:r>
                  <a:endParaRPr lang="en-US" altLang="zh-TW" sz="1600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r>
                    <a:rPr lang="zh-TW" altLang="en-US" sz="1600" b="1" dirty="0">
                      <a:solidFill>
                        <a:srgbClr val="FF0000"/>
                      </a:solidFill>
                      <a:latin typeface="Meiryo UI (本文)"/>
                    </a:rPr>
                    <a:t>變更作業埸所，</a:t>
                  </a:r>
                  <a:endParaRPr lang="en-US" altLang="zh-TW" sz="1600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r>
                    <a:rPr lang="zh-TW" altLang="en-US" sz="1600" b="1" dirty="0">
                      <a:solidFill>
                        <a:srgbClr val="FF0000"/>
                      </a:solidFill>
                      <a:latin typeface="Meiryo UI (本文)"/>
                    </a:rPr>
                    <a:t>限定作業區域</a:t>
                  </a:r>
                  <a:endParaRPr lang="en-US" altLang="zh-TW" sz="1600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endParaRPr lang="en-US" altLang="zh-TW" sz="1050" b="1" dirty="0">
                    <a:solidFill>
                      <a:srgbClr val="FF0000"/>
                    </a:solidFill>
                    <a:latin typeface="Meiryo UI (本文)"/>
                  </a:endParaRPr>
                </a:p>
                <a:p>
                  <a:r>
                    <a:rPr lang="zh-TW" altLang="en-US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預定：</a:t>
                  </a:r>
                  <a:r>
                    <a:rPr lang="en-US" altLang="zh-TW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4/E</a:t>
                  </a:r>
                  <a:r>
                    <a:rPr lang="zh-TW" altLang="en-US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Meiryo UI (本文)"/>
                    </a:rPr>
                    <a:t>完成</a:t>
                  </a:r>
                  <a:endParaRPr lang="en-US" altLang="zh-TW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eiryo UI (本文)"/>
                  </a:endParaRPr>
                </a:p>
              </p:txBody>
            </p:sp>
          </p:grpSp>
        </p:grpSp>
        <p:sp>
          <p:nvSpPr>
            <p:cNvPr id="137" name="正方形/長方形 18">
              <a:extLst>
                <a:ext uri="{FF2B5EF4-FFF2-40B4-BE49-F238E27FC236}">
                  <a16:creationId xmlns:a16="http://schemas.microsoft.com/office/drawing/2014/main" id="{51A85C11-CA23-8750-BDDF-250B5FCE1E05}"/>
                </a:ext>
              </a:extLst>
            </p:cNvPr>
            <p:cNvSpPr/>
            <p:nvPr/>
          </p:nvSpPr>
          <p:spPr>
            <a:xfrm>
              <a:off x="4162275" y="1563816"/>
              <a:ext cx="100540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FF0000"/>
                  </a:solidFill>
                  <a:latin typeface="Meiryo UI (本文)"/>
                </a:rPr>
                <a:t>對策方向</a:t>
              </a:r>
              <a:endParaRPr lang="en-US" altLang="zh-TW" sz="1600" b="1" dirty="0">
                <a:solidFill>
                  <a:srgbClr val="FF0000"/>
                </a:solidFill>
                <a:latin typeface="Meiryo UI (本文)"/>
              </a:endParaRPr>
            </a:p>
          </p:txBody>
        </p:sp>
      </p:grpSp>
      <p:sp>
        <p:nvSpPr>
          <p:cNvPr id="140" name="テキスト ボックス 28">
            <a:extLst>
              <a:ext uri="{FF2B5EF4-FFF2-40B4-BE49-F238E27FC236}">
                <a16:creationId xmlns:a16="http://schemas.microsoft.com/office/drawing/2014/main" id="{25717FDF-B1BB-EBE4-DEFD-B33867DC4597}"/>
              </a:ext>
            </a:extLst>
          </p:cNvPr>
          <p:cNvSpPr txBox="1"/>
          <p:nvPr/>
        </p:nvSpPr>
        <p:spPr>
          <a:xfrm>
            <a:off x="7318776" y="1258690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實施案例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-①</a:t>
            </a:r>
            <a:r>
              <a:rPr lang="zh-TW" altLang="en-US" sz="1800" b="1" dirty="0">
                <a:solidFill>
                  <a:srgbClr val="000000"/>
                </a:solidFill>
                <a:latin typeface="+mn-ea"/>
              </a:rPr>
              <a:t>調整鏡頭聚焦及角度</a:t>
            </a:r>
            <a:endParaRPr kumimoji="1" lang="ja-JP" altLang="en-US" sz="1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8206" name="群組 8205">
            <a:extLst>
              <a:ext uri="{FF2B5EF4-FFF2-40B4-BE49-F238E27FC236}">
                <a16:creationId xmlns:a16="http://schemas.microsoft.com/office/drawing/2014/main" id="{B2957026-6ED6-0587-EF3A-90A5D735EDE7}"/>
              </a:ext>
            </a:extLst>
          </p:cNvPr>
          <p:cNvGrpSpPr/>
          <p:nvPr/>
        </p:nvGrpSpPr>
        <p:grpSpPr>
          <a:xfrm>
            <a:off x="6503801" y="1595125"/>
            <a:ext cx="5245003" cy="2479820"/>
            <a:chOff x="6503801" y="1595125"/>
            <a:chExt cx="5245003" cy="2479820"/>
          </a:xfrm>
        </p:grpSpPr>
        <p:grpSp>
          <p:nvGrpSpPr>
            <p:cNvPr id="8192" name="群組 8191">
              <a:extLst>
                <a:ext uri="{FF2B5EF4-FFF2-40B4-BE49-F238E27FC236}">
                  <a16:creationId xmlns:a16="http://schemas.microsoft.com/office/drawing/2014/main" id="{DFB69327-8723-DA05-7C28-DB230EAB99DD}"/>
                </a:ext>
              </a:extLst>
            </p:cNvPr>
            <p:cNvGrpSpPr/>
            <p:nvPr/>
          </p:nvGrpSpPr>
          <p:grpSpPr>
            <a:xfrm>
              <a:off x="6503801" y="1595125"/>
              <a:ext cx="3409638" cy="1921247"/>
              <a:chOff x="6503801" y="1718460"/>
              <a:chExt cx="3409638" cy="1921247"/>
            </a:xfrm>
          </p:grpSpPr>
          <p:pic>
            <p:nvPicPr>
              <p:cNvPr id="143" name="圖片 142">
                <a:extLst>
                  <a:ext uri="{FF2B5EF4-FFF2-40B4-BE49-F238E27FC236}">
                    <a16:creationId xmlns:a16="http://schemas.microsoft.com/office/drawing/2014/main" id="{16E0695D-1C7A-7403-E8FB-7311125404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1212" y="1747821"/>
                <a:ext cx="3342227" cy="1846186"/>
              </a:xfrm>
              <a:prstGeom prst="rect">
                <a:avLst/>
              </a:prstGeom>
            </p:spPr>
          </p:pic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E6CED59A-7AAC-606C-45BB-EC651F04FD5A}"/>
                  </a:ext>
                </a:extLst>
              </p:cNvPr>
              <p:cNvSpPr/>
              <p:nvPr/>
            </p:nvSpPr>
            <p:spPr>
              <a:xfrm>
                <a:off x="6970269" y="2133600"/>
                <a:ext cx="887855" cy="501576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テキスト ボックス 28">
                <a:extLst>
                  <a:ext uri="{FF2B5EF4-FFF2-40B4-BE49-F238E27FC236}">
                    <a16:creationId xmlns:a16="http://schemas.microsoft.com/office/drawing/2014/main" id="{62ACEF30-7356-27B3-419E-4410D39F9F15}"/>
                  </a:ext>
                </a:extLst>
              </p:cNvPr>
              <p:cNvSpPr txBox="1"/>
              <p:nvPr/>
            </p:nvSpPr>
            <p:spPr>
              <a:xfrm>
                <a:off x="6658989" y="1718460"/>
                <a:ext cx="30572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1600" b="1" dirty="0">
                    <a:solidFill>
                      <a:srgbClr val="FFFF00"/>
                    </a:solidFill>
                    <a:effectLst>
                      <a:outerShdw blurRad="12700" dist="38100" dir="2700000" algn="tl" rotWithShape="0">
                        <a:srgbClr val="FF0000">
                          <a:alpha val="95000"/>
                        </a:srgbClr>
                      </a:outerShdw>
                    </a:effectLst>
                    <a:latin typeface="+mn-ea"/>
                  </a:rPr>
                  <a:t>畫像模糊，無法看清楚人員動作</a:t>
                </a:r>
                <a:endParaRPr kumimoji="1" lang="ja-JP" altLang="en-US" sz="1600" b="1" i="0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5000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  <p:sp>
            <p:nvSpPr>
              <p:cNvPr id="150" name="テキスト ボックス 28">
                <a:extLst>
                  <a:ext uri="{FF2B5EF4-FFF2-40B4-BE49-F238E27FC236}">
                    <a16:creationId xmlns:a16="http://schemas.microsoft.com/office/drawing/2014/main" id="{F3F52695-5349-EBFB-BA8D-521406A87846}"/>
                  </a:ext>
                </a:extLst>
              </p:cNvPr>
              <p:cNvSpPr txBox="1"/>
              <p:nvPr/>
            </p:nvSpPr>
            <p:spPr>
              <a:xfrm>
                <a:off x="6503801" y="3239597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0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12700" dist="38100" dir="2700000" algn="tl" rotWithShape="0">
                        <a:srgbClr val="FF0000">
                          <a:alpha val="95000"/>
                        </a:srgbClr>
                      </a:outerShdw>
                    </a:effectLst>
                    <a:uLnTx/>
                    <a:uFillTx/>
                    <a:latin typeface="+mn-ea"/>
                  </a:rPr>
                  <a:t>調整前</a:t>
                </a:r>
                <a:endParaRPr kumimoji="1" lang="ja-JP" altLang="en-US" sz="2000" b="1" i="0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12700" dist="38100" dir="2700000" algn="tl" rotWithShape="0">
                      <a:srgbClr val="FF0000">
                        <a:alpha val="95000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  <p:sp>
            <p:nvSpPr>
              <p:cNvPr id="156" name="橢圓 155">
                <a:extLst>
                  <a:ext uri="{FF2B5EF4-FFF2-40B4-BE49-F238E27FC236}">
                    <a16:creationId xmlns:a16="http://schemas.microsoft.com/office/drawing/2014/main" id="{464DCC72-DD91-EC56-2C14-4E090D49429E}"/>
                  </a:ext>
                </a:extLst>
              </p:cNvPr>
              <p:cNvSpPr/>
              <p:nvPr/>
            </p:nvSpPr>
            <p:spPr>
              <a:xfrm>
                <a:off x="7358063" y="2177972"/>
                <a:ext cx="400873" cy="379491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199" name="群組 8198">
              <a:extLst>
                <a:ext uri="{FF2B5EF4-FFF2-40B4-BE49-F238E27FC236}">
                  <a16:creationId xmlns:a16="http://schemas.microsoft.com/office/drawing/2014/main" id="{11E98F02-267F-66C9-BBB3-97A1CA3B668C}"/>
                </a:ext>
              </a:extLst>
            </p:cNvPr>
            <p:cNvGrpSpPr/>
            <p:nvPr/>
          </p:nvGrpSpPr>
          <p:grpSpPr>
            <a:xfrm>
              <a:off x="6964900" y="2010265"/>
              <a:ext cx="4769615" cy="1999891"/>
              <a:chOff x="6964900" y="2133600"/>
              <a:chExt cx="4769615" cy="1999891"/>
            </a:xfrm>
            <a:effectLst>
              <a:outerShdw blurRad="25400" dist="38100" dir="2700000" algn="tl" rotWithShape="0">
                <a:prstClr val="black">
                  <a:alpha val="95000"/>
                </a:prstClr>
              </a:outerShdw>
            </a:effectLst>
          </p:grpSpPr>
          <p:cxnSp>
            <p:nvCxnSpPr>
              <p:cNvPr id="8195" name="直線接點 8194">
                <a:extLst>
                  <a:ext uri="{FF2B5EF4-FFF2-40B4-BE49-F238E27FC236}">
                    <a16:creationId xmlns:a16="http://schemas.microsoft.com/office/drawing/2014/main" id="{BD99D0CB-30B2-DD3D-B34F-57EF1E56C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124" y="2133600"/>
                <a:ext cx="3876391" cy="134255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7" name="直線接點 8196">
                <a:extLst>
                  <a:ext uri="{FF2B5EF4-FFF2-40B4-BE49-F238E27FC236}">
                    <a16:creationId xmlns:a16="http://schemas.microsoft.com/office/drawing/2014/main" id="{D451C81C-E788-2A63-49D0-A7C516D30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4900" y="2632055"/>
                <a:ext cx="1427387" cy="1501436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C46065FC-3B34-5299-CFE2-03659A858093}"/>
                </a:ext>
              </a:extLst>
            </p:cNvPr>
            <p:cNvGrpSpPr/>
            <p:nvPr/>
          </p:nvGrpSpPr>
          <p:grpSpPr>
            <a:xfrm>
              <a:off x="8339164" y="2143304"/>
              <a:ext cx="3409640" cy="1931641"/>
              <a:chOff x="8242325" y="2183506"/>
              <a:chExt cx="3409640" cy="1931641"/>
            </a:xfrm>
          </p:grpSpPr>
          <p:pic>
            <p:nvPicPr>
              <p:cNvPr id="144" name="圖片 143">
                <a:extLst>
                  <a:ext uri="{FF2B5EF4-FFF2-40B4-BE49-F238E27FC236}">
                    <a16:creationId xmlns:a16="http://schemas.microsoft.com/office/drawing/2014/main" id="{BC4913C0-CE82-5184-44FE-2784F47F61DB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7"/>
              <a:srcRect l="5400" t="12313" r="11725" b="4745"/>
              <a:stretch/>
            </p:blipFill>
            <p:spPr>
              <a:xfrm>
                <a:off x="8309737" y="2217392"/>
                <a:ext cx="3342228" cy="1846186"/>
              </a:xfrm>
              <a:prstGeom prst="rect">
                <a:avLst/>
              </a:prstGeom>
              <a:ln w="19050">
                <a:solidFill>
                  <a:srgbClr val="FFFF00"/>
                </a:solidFill>
              </a:ln>
            </p:spPr>
          </p:pic>
          <p:sp>
            <p:nvSpPr>
              <p:cNvPr id="155" name="テキスト ボックス 28">
                <a:extLst>
                  <a:ext uri="{FF2B5EF4-FFF2-40B4-BE49-F238E27FC236}">
                    <a16:creationId xmlns:a16="http://schemas.microsoft.com/office/drawing/2014/main" id="{AAD7ED4F-957C-5435-738A-2A73A40E50D0}"/>
                  </a:ext>
                </a:extLst>
              </p:cNvPr>
              <p:cNvSpPr txBox="1"/>
              <p:nvPr/>
            </p:nvSpPr>
            <p:spPr>
              <a:xfrm>
                <a:off x="8242325" y="3715037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0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12700" dist="38100" dir="2700000" algn="tl" rotWithShape="0">
                        <a:srgbClr val="FFFF00">
                          <a:alpha val="95000"/>
                        </a:srgbClr>
                      </a:outerShdw>
                    </a:effectLst>
                    <a:uLnTx/>
                    <a:uFillTx/>
                    <a:latin typeface="+mn-ea"/>
                  </a:rPr>
                  <a:t>調整後</a:t>
                </a:r>
                <a:endParaRPr kumimoji="1" lang="ja-JP" altLang="en-US" sz="2000" b="1" i="0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FF00">
                        <a:alpha val="95000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  <p:sp>
            <p:nvSpPr>
              <p:cNvPr id="157" name="橢圓 156">
                <a:extLst>
                  <a:ext uri="{FF2B5EF4-FFF2-40B4-BE49-F238E27FC236}">
                    <a16:creationId xmlns:a16="http://schemas.microsoft.com/office/drawing/2014/main" id="{CDD46234-7339-45FD-8242-B4C8058C604E}"/>
                  </a:ext>
                </a:extLst>
              </p:cNvPr>
              <p:cNvSpPr/>
              <p:nvPr/>
            </p:nvSpPr>
            <p:spPr>
              <a:xfrm>
                <a:off x="10204095" y="2511591"/>
                <a:ext cx="936373" cy="88642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テキスト ボックス 28">
                <a:extLst>
                  <a:ext uri="{FF2B5EF4-FFF2-40B4-BE49-F238E27FC236}">
                    <a16:creationId xmlns:a16="http://schemas.microsoft.com/office/drawing/2014/main" id="{95A62764-5CCF-2979-5104-24AECC57BE96}"/>
                  </a:ext>
                </a:extLst>
              </p:cNvPr>
              <p:cNvSpPr txBox="1"/>
              <p:nvPr/>
            </p:nvSpPr>
            <p:spPr>
              <a:xfrm>
                <a:off x="8309737" y="2183506"/>
                <a:ext cx="2852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1600" b="1" i="0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12700" dist="38100" dir="2700000" algn="tl" rotWithShape="0">
                        <a:srgbClr val="FFFF00">
                          <a:alpha val="95000"/>
                        </a:srgbClr>
                      </a:outerShdw>
                    </a:effectLst>
                    <a:uLnTx/>
                    <a:uFillTx/>
                    <a:latin typeface="+mn-ea"/>
                  </a:rPr>
                  <a:t>畫像清楚，人員動作清晰可見</a:t>
                </a:r>
                <a:endParaRPr kumimoji="1" lang="ja-JP" altLang="en-US" sz="1600" b="1" i="0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FF00">
                        <a:alpha val="95000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8200" name="テキスト ボックス 28">
            <a:extLst>
              <a:ext uri="{FF2B5EF4-FFF2-40B4-BE49-F238E27FC236}">
                <a16:creationId xmlns:a16="http://schemas.microsoft.com/office/drawing/2014/main" id="{F4AC30A5-ED95-8D6A-63C1-2BEF66AC460B}"/>
              </a:ext>
            </a:extLst>
          </p:cNvPr>
          <p:cNvSpPr txBox="1"/>
          <p:nvPr/>
        </p:nvSpPr>
        <p:spPr>
          <a:xfrm>
            <a:off x="7318776" y="406668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實施案例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-②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變更作業場所</a:t>
            </a:r>
            <a:endParaRPr kumimoji="1" lang="ja-JP" altLang="en-US" sz="1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8237" name="群組 8236">
            <a:extLst>
              <a:ext uri="{FF2B5EF4-FFF2-40B4-BE49-F238E27FC236}">
                <a16:creationId xmlns:a16="http://schemas.microsoft.com/office/drawing/2014/main" id="{67D1958F-7CFF-1B5E-1663-24DAE9227F8F}"/>
              </a:ext>
            </a:extLst>
          </p:cNvPr>
          <p:cNvGrpSpPr/>
          <p:nvPr/>
        </p:nvGrpSpPr>
        <p:grpSpPr>
          <a:xfrm>
            <a:off x="6361124" y="4373296"/>
            <a:ext cx="3057136" cy="1532495"/>
            <a:chOff x="6483164" y="4373296"/>
            <a:chExt cx="3057136" cy="1532495"/>
          </a:xfrm>
        </p:grpSpPr>
        <p:grpSp>
          <p:nvGrpSpPr>
            <p:cNvPr id="8203" name="群組 8202">
              <a:extLst>
                <a:ext uri="{FF2B5EF4-FFF2-40B4-BE49-F238E27FC236}">
                  <a16:creationId xmlns:a16="http://schemas.microsoft.com/office/drawing/2014/main" id="{32091444-D6A2-6BA9-999A-B286FCA85579}"/>
                </a:ext>
              </a:extLst>
            </p:cNvPr>
            <p:cNvGrpSpPr/>
            <p:nvPr/>
          </p:nvGrpSpPr>
          <p:grpSpPr>
            <a:xfrm>
              <a:off x="6483164" y="4373296"/>
              <a:ext cx="2895786" cy="1532495"/>
              <a:chOff x="2009979" y="2028668"/>
              <a:chExt cx="7083566" cy="3194968"/>
            </a:xfrm>
          </p:grpSpPr>
          <p:pic>
            <p:nvPicPr>
              <p:cNvPr id="8204" name="圖片 8203">
                <a:extLst>
                  <a:ext uri="{FF2B5EF4-FFF2-40B4-BE49-F238E27FC236}">
                    <a16:creationId xmlns:a16="http://schemas.microsoft.com/office/drawing/2014/main" id="{C552C59A-7547-DB75-3D32-C700243F16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1975"/>
              <a:stretch/>
            </p:blipFill>
            <p:spPr>
              <a:xfrm>
                <a:off x="2283758" y="2168761"/>
                <a:ext cx="6809787" cy="3054875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</p:pic>
          <p:sp>
            <p:nvSpPr>
              <p:cNvPr id="8205" name="文字方塊 8204">
                <a:extLst>
                  <a:ext uri="{FF2B5EF4-FFF2-40B4-BE49-F238E27FC236}">
                    <a16:creationId xmlns:a16="http://schemas.microsoft.com/office/drawing/2014/main" id="{A5855374-34AB-D7FD-4EBC-BE61B4BA2D52}"/>
                  </a:ext>
                </a:extLst>
              </p:cNvPr>
              <p:cNvSpPr txBox="1"/>
              <p:nvPr/>
            </p:nvSpPr>
            <p:spPr>
              <a:xfrm>
                <a:off x="2009979" y="2028668"/>
                <a:ext cx="3936021" cy="3482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000" dirty="0">
                    <a:solidFill>
                      <a:srgbClr val="000000"/>
                    </a:solidFill>
                    <a:latin typeface="+mn-ea"/>
                  </a:rPr>
                  <a:t>EF3　NON-TASライン俯瞰図</a:t>
                </a:r>
              </a:p>
            </p:txBody>
          </p:sp>
          <p:sp>
            <p:nvSpPr>
              <p:cNvPr id="8227" name="文字方塊 8226">
                <a:extLst>
                  <a:ext uri="{FF2B5EF4-FFF2-40B4-BE49-F238E27FC236}">
                    <a16:creationId xmlns:a16="http://schemas.microsoft.com/office/drawing/2014/main" id="{E495B130-6F7E-F7FC-9B9D-7B72445AAD2E}"/>
                  </a:ext>
                </a:extLst>
              </p:cNvPr>
              <p:cNvSpPr txBox="1"/>
              <p:nvPr/>
            </p:nvSpPr>
            <p:spPr>
              <a:xfrm>
                <a:off x="3244313" y="2828574"/>
                <a:ext cx="2098630" cy="375496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3296"/>
                </a:avLst>
              </a:prstGeom>
              <a:solidFill>
                <a:srgbClr val="3234FF"/>
              </a:solidFill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050" dirty="0">
                    <a:solidFill>
                      <a:srgbClr val="FFFF00"/>
                    </a:solidFill>
                    <a:latin typeface="+mn-ea"/>
                  </a:rPr>
                  <a:t>原作業區①</a:t>
                </a:r>
              </a:p>
            </p:txBody>
          </p:sp>
          <p:sp>
            <p:nvSpPr>
              <p:cNvPr id="8228" name="文字方塊 8227">
                <a:extLst>
                  <a:ext uri="{FF2B5EF4-FFF2-40B4-BE49-F238E27FC236}">
                    <a16:creationId xmlns:a16="http://schemas.microsoft.com/office/drawing/2014/main" id="{DA318049-B403-11CF-AE4B-62A9E39FF30C}"/>
                  </a:ext>
                </a:extLst>
              </p:cNvPr>
              <p:cNvSpPr txBox="1"/>
              <p:nvPr/>
            </p:nvSpPr>
            <p:spPr>
              <a:xfrm>
                <a:off x="6505769" y="2031910"/>
                <a:ext cx="1735746" cy="501936"/>
              </a:xfrm>
              <a:prstGeom prst="downArrowCallout">
                <a:avLst>
                  <a:gd name="adj1" fmla="val 18252"/>
                  <a:gd name="adj2" fmla="val 25000"/>
                  <a:gd name="adj3" fmla="val 25000"/>
                  <a:gd name="adj4" fmla="val 70911"/>
                </a:avLst>
              </a:prstGeom>
              <a:solidFill>
                <a:srgbClr val="3234FF"/>
              </a:solidFill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050" dirty="0">
                    <a:solidFill>
                      <a:srgbClr val="FFFF00"/>
                    </a:solidFill>
                    <a:latin typeface="+mn-ea"/>
                  </a:rPr>
                  <a:t>原作業區②</a:t>
                </a:r>
              </a:p>
            </p:txBody>
          </p:sp>
          <p:sp>
            <p:nvSpPr>
              <p:cNvPr id="8229" name="文字方塊 8228">
                <a:extLst>
                  <a:ext uri="{FF2B5EF4-FFF2-40B4-BE49-F238E27FC236}">
                    <a16:creationId xmlns:a16="http://schemas.microsoft.com/office/drawing/2014/main" id="{F1912AAF-177A-AC2A-287E-BE543DC2C790}"/>
                  </a:ext>
                </a:extLst>
              </p:cNvPr>
              <p:cNvSpPr txBox="1"/>
              <p:nvPr/>
            </p:nvSpPr>
            <p:spPr>
              <a:xfrm>
                <a:off x="5053498" y="4373982"/>
                <a:ext cx="2000791" cy="501936"/>
              </a:xfrm>
              <a:prstGeom prst="upArrowCallout">
                <a:avLst/>
              </a:prstGeom>
              <a:solidFill>
                <a:srgbClr val="FF0000"/>
              </a:solidFill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050" dirty="0">
                    <a:solidFill>
                      <a:srgbClr val="FFFF00"/>
                    </a:solidFill>
                    <a:latin typeface="+mn-ea"/>
                  </a:rPr>
                  <a:t>限定作業區②</a:t>
                </a:r>
              </a:p>
            </p:txBody>
          </p:sp>
          <p:sp>
            <p:nvSpPr>
              <p:cNvPr id="8230" name="文字方塊 8229">
                <a:extLst>
                  <a:ext uri="{FF2B5EF4-FFF2-40B4-BE49-F238E27FC236}">
                    <a16:creationId xmlns:a16="http://schemas.microsoft.com/office/drawing/2014/main" id="{E6C7F9A7-8308-D216-1569-5B1E0E38D5A3}"/>
                  </a:ext>
                </a:extLst>
              </p:cNvPr>
              <p:cNvSpPr txBox="1"/>
              <p:nvPr/>
            </p:nvSpPr>
            <p:spPr>
              <a:xfrm>
                <a:off x="2317904" y="3835199"/>
                <a:ext cx="2380775" cy="375496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3296"/>
                </a:avLst>
              </a:prstGeom>
              <a:solidFill>
                <a:srgbClr val="FF0000"/>
              </a:solidFill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zh-TW" altLang="en-US" sz="1050" dirty="0">
                    <a:solidFill>
                      <a:srgbClr val="FFFF00"/>
                    </a:solidFill>
                    <a:latin typeface="+mn-ea"/>
                  </a:rPr>
                  <a:t>限定作業區①</a:t>
                </a:r>
              </a:p>
            </p:txBody>
          </p:sp>
        </p:grpSp>
        <p:sp>
          <p:nvSpPr>
            <p:cNvPr id="8208" name="矩形: 圓角 8207">
              <a:extLst>
                <a:ext uri="{FF2B5EF4-FFF2-40B4-BE49-F238E27FC236}">
                  <a16:creationId xmlns:a16="http://schemas.microsoft.com/office/drawing/2014/main" id="{CCAE4520-7AE7-4106-C31F-D1881F88F2F4}"/>
                </a:ext>
              </a:extLst>
            </p:cNvPr>
            <p:cNvSpPr/>
            <p:nvPr/>
          </p:nvSpPr>
          <p:spPr>
            <a:xfrm>
              <a:off x="7582314" y="5212509"/>
              <a:ext cx="299625" cy="277072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14" name="直線接點 8213">
              <a:extLst>
                <a:ext uri="{FF2B5EF4-FFF2-40B4-BE49-F238E27FC236}">
                  <a16:creationId xmlns:a16="http://schemas.microsoft.com/office/drawing/2014/main" id="{5368537E-4C23-B1BB-95B1-AE001C9FC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0668" y="4625885"/>
              <a:ext cx="859632" cy="92869"/>
            </a:xfrm>
            <a:prstGeom prst="line">
              <a:avLst/>
            </a:prstGeom>
            <a:ln w="12700" cap="rnd">
              <a:solidFill>
                <a:srgbClr val="0000FF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17" name="矩形: 圓角 8216">
              <a:extLst>
                <a:ext uri="{FF2B5EF4-FFF2-40B4-BE49-F238E27FC236}">
                  <a16:creationId xmlns:a16="http://schemas.microsoft.com/office/drawing/2014/main" id="{D3DE688C-97AF-6E24-3869-348724F126F1}"/>
                </a:ext>
              </a:extLst>
            </p:cNvPr>
            <p:cNvSpPr/>
            <p:nvPr/>
          </p:nvSpPr>
          <p:spPr>
            <a:xfrm>
              <a:off x="7940070" y="5212509"/>
              <a:ext cx="299625" cy="277072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221" name="群組 8220">
              <a:extLst>
                <a:ext uri="{FF2B5EF4-FFF2-40B4-BE49-F238E27FC236}">
                  <a16:creationId xmlns:a16="http://schemas.microsoft.com/office/drawing/2014/main" id="{8A6C53EE-1895-74BD-872B-907306FAA670}"/>
                </a:ext>
              </a:extLst>
            </p:cNvPr>
            <p:cNvGrpSpPr/>
            <p:nvPr/>
          </p:nvGrpSpPr>
          <p:grpSpPr>
            <a:xfrm>
              <a:off x="7843108" y="4609071"/>
              <a:ext cx="876991" cy="376498"/>
              <a:chOff x="7843108" y="4555185"/>
              <a:chExt cx="876991" cy="376498"/>
            </a:xfrm>
          </p:grpSpPr>
          <p:sp>
            <p:nvSpPr>
              <p:cNvPr id="8209" name="矩形: 圓角 8208">
                <a:extLst>
                  <a:ext uri="{FF2B5EF4-FFF2-40B4-BE49-F238E27FC236}">
                    <a16:creationId xmlns:a16="http://schemas.microsoft.com/office/drawing/2014/main" id="{9B05A3B8-D957-BED4-8610-0FD12201A080}"/>
                  </a:ext>
                </a:extLst>
              </p:cNvPr>
              <p:cNvSpPr/>
              <p:nvPr/>
            </p:nvSpPr>
            <p:spPr>
              <a:xfrm>
                <a:off x="8420474" y="4555185"/>
                <a:ext cx="299625" cy="277072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16" name="矩形: 圓角 8215">
                <a:extLst>
                  <a:ext uri="{FF2B5EF4-FFF2-40B4-BE49-F238E27FC236}">
                    <a16:creationId xmlns:a16="http://schemas.microsoft.com/office/drawing/2014/main" id="{A236A72F-8F94-84CE-2F92-728E57A7FADB}"/>
                  </a:ext>
                </a:extLst>
              </p:cNvPr>
              <p:cNvSpPr/>
              <p:nvPr/>
            </p:nvSpPr>
            <p:spPr>
              <a:xfrm>
                <a:off x="7843108" y="4654611"/>
                <a:ext cx="299625" cy="277072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18" name="直線接點 8217">
                <a:extLst>
                  <a:ext uri="{FF2B5EF4-FFF2-40B4-BE49-F238E27FC236}">
                    <a16:creationId xmlns:a16="http://schemas.microsoft.com/office/drawing/2014/main" id="{5DD54D19-57FE-D7EC-674A-0368BBD6D4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0044" y="4665149"/>
                <a:ext cx="709578" cy="154381"/>
              </a:xfrm>
              <a:prstGeom prst="line">
                <a:avLst/>
              </a:prstGeom>
              <a:ln w="12700" cap="rnd">
                <a:solidFill>
                  <a:srgbClr val="0000FF"/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23" name="直線接點 8222">
              <a:extLst>
                <a:ext uri="{FF2B5EF4-FFF2-40B4-BE49-F238E27FC236}">
                  <a16:creationId xmlns:a16="http://schemas.microsoft.com/office/drawing/2014/main" id="{93C79334-E05E-87A2-56E7-F0C1FFCA2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545" y="5268218"/>
              <a:ext cx="396000" cy="54000"/>
            </a:xfrm>
            <a:prstGeom prst="line">
              <a:avLst/>
            </a:prstGeom>
            <a:ln w="12700" cap="rnd">
              <a:solidFill>
                <a:srgbClr val="FF000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6" name="直線接點 8225">
              <a:extLst>
                <a:ext uri="{FF2B5EF4-FFF2-40B4-BE49-F238E27FC236}">
                  <a16:creationId xmlns:a16="http://schemas.microsoft.com/office/drawing/2014/main" id="{1A6F2CD4-8A88-1D2F-5F15-A1C7E33AE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0668" y="5090540"/>
              <a:ext cx="859632" cy="92869"/>
            </a:xfrm>
            <a:prstGeom prst="line">
              <a:avLst/>
            </a:prstGeom>
            <a:ln w="12700" cap="rnd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31" name="梯形 8230">
              <a:extLst>
                <a:ext uri="{FF2B5EF4-FFF2-40B4-BE49-F238E27FC236}">
                  <a16:creationId xmlns:a16="http://schemas.microsoft.com/office/drawing/2014/main" id="{FDA804CD-86FA-A313-C7D5-27E74BED4DFE}"/>
                </a:ext>
              </a:extLst>
            </p:cNvPr>
            <p:cNvSpPr/>
            <p:nvPr/>
          </p:nvSpPr>
          <p:spPr>
            <a:xfrm rot="4790877">
              <a:off x="7855767" y="4845926"/>
              <a:ext cx="277784" cy="869331"/>
            </a:xfrm>
            <a:custGeom>
              <a:avLst/>
              <a:gdLst>
                <a:gd name="connsiteX0" fmla="*/ 0 w 405576"/>
                <a:gd name="connsiteY0" fmla="*/ 830774 h 830774"/>
                <a:gd name="connsiteX1" fmla="*/ 165958 w 405576"/>
                <a:gd name="connsiteY1" fmla="*/ 0 h 830774"/>
                <a:gd name="connsiteX2" fmla="*/ 239618 w 405576"/>
                <a:gd name="connsiteY2" fmla="*/ 0 h 830774"/>
                <a:gd name="connsiteX3" fmla="*/ 405576 w 405576"/>
                <a:gd name="connsiteY3" fmla="*/ 830774 h 830774"/>
                <a:gd name="connsiteX4" fmla="*/ 0 w 405576"/>
                <a:gd name="connsiteY4" fmla="*/ 830774 h 830774"/>
                <a:gd name="connsiteX0" fmla="*/ 0 w 324693"/>
                <a:gd name="connsiteY0" fmla="*/ 811389 h 830774"/>
                <a:gd name="connsiteX1" fmla="*/ 85075 w 324693"/>
                <a:gd name="connsiteY1" fmla="*/ 0 h 830774"/>
                <a:gd name="connsiteX2" fmla="*/ 158735 w 324693"/>
                <a:gd name="connsiteY2" fmla="*/ 0 h 830774"/>
                <a:gd name="connsiteX3" fmla="*/ 324693 w 324693"/>
                <a:gd name="connsiteY3" fmla="*/ 830774 h 830774"/>
                <a:gd name="connsiteX4" fmla="*/ 0 w 324693"/>
                <a:gd name="connsiteY4" fmla="*/ 811389 h 830774"/>
                <a:gd name="connsiteX0" fmla="*/ 0 w 242796"/>
                <a:gd name="connsiteY0" fmla="*/ 811389 h 869331"/>
                <a:gd name="connsiteX1" fmla="*/ 85075 w 242796"/>
                <a:gd name="connsiteY1" fmla="*/ 0 h 869331"/>
                <a:gd name="connsiteX2" fmla="*/ 158735 w 242796"/>
                <a:gd name="connsiteY2" fmla="*/ 0 h 869331"/>
                <a:gd name="connsiteX3" fmla="*/ 242796 w 242796"/>
                <a:gd name="connsiteY3" fmla="*/ 869331 h 869331"/>
                <a:gd name="connsiteX4" fmla="*/ 0 w 242796"/>
                <a:gd name="connsiteY4" fmla="*/ 811389 h 869331"/>
                <a:gd name="connsiteX0" fmla="*/ 0 w 242796"/>
                <a:gd name="connsiteY0" fmla="*/ 811389 h 869331"/>
                <a:gd name="connsiteX1" fmla="*/ 85075 w 242796"/>
                <a:gd name="connsiteY1" fmla="*/ 0 h 869331"/>
                <a:gd name="connsiteX2" fmla="*/ 158735 w 242796"/>
                <a:gd name="connsiteY2" fmla="*/ 0 h 869331"/>
                <a:gd name="connsiteX3" fmla="*/ 242796 w 242796"/>
                <a:gd name="connsiteY3" fmla="*/ 869331 h 869331"/>
                <a:gd name="connsiteX4" fmla="*/ 38770 w 242796"/>
                <a:gd name="connsiteY4" fmla="*/ 823966 h 869331"/>
                <a:gd name="connsiteX5" fmla="*/ 0 w 242796"/>
                <a:gd name="connsiteY5" fmla="*/ 811389 h 869331"/>
                <a:gd name="connsiteX0" fmla="*/ 0 w 242796"/>
                <a:gd name="connsiteY0" fmla="*/ 811389 h 869331"/>
                <a:gd name="connsiteX1" fmla="*/ 85075 w 242796"/>
                <a:gd name="connsiteY1" fmla="*/ 0 h 869331"/>
                <a:gd name="connsiteX2" fmla="*/ 158735 w 242796"/>
                <a:gd name="connsiteY2" fmla="*/ 0 h 869331"/>
                <a:gd name="connsiteX3" fmla="*/ 242796 w 242796"/>
                <a:gd name="connsiteY3" fmla="*/ 869331 h 869331"/>
                <a:gd name="connsiteX4" fmla="*/ 38595 w 242796"/>
                <a:gd name="connsiteY4" fmla="*/ 838449 h 869331"/>
                <a:gd name="connsiteX5" fmla="*/ 0 w 242796"/>
                <a:gd name="connsiteY5" fmla="*/ 811389 h 869331"/>
                <a:gd name="connsiteX0" fmla="*/ 0 w 277784"/>
                <a:gd name="connsiteY0" fmla="*/ 811389 h 869331"/>
                <a:gd name="connsiteX1" fmla="*/ 85075 w 277784"/>
                <a:gd name="connsiteY1" fmla="*/ 0 h 869331"/>
                <a:gd name="connsiteX2" fmla="*/ 158735 w 277784"/>
                <a:gd name="connsiteY2" fmla="*/ 0 h 869331"/>
                <a:gd name="connsiteX3" fmla="*/ 277784 w 277784"/>
                <a:gd name="connsiteY3" fmla="*/ 840154 h 869331"/>
                <a:gd name="connsiteX4" fmla="*/ 242796 w 277784"/>
                <a:gd name="connsiteY4" fmla="*/ 869331 h 869331"/>
                <a:gd name="connsiteX5" fmla="*/ 38595 w 277784"/>
                <a:gd name="connsiteY5" fmla="*/ 838449 h 869331"/>
                <a:gd name="connsiteX6" fmla="*/ 0 w 277784"/>
                <a:gd name="connsiteY6" fmla="*/ 811389 h 869331"/>
                <a:gd name="connsiteX0" fmla="*/ 0 w 277784"/>
                <a:gd name="connsiteY0" fmla="*/ 811389 h 869331"/>
                <a:gd name="connsiteX1" fmla="*/ 85075 w 277784"/>
                <a:gd name="connsiteY1" fmla="*/ 0 h 869331"/>
                <a:gd name="connsiteX2" fmla="*/ 158735 w 277784"/>
                <a:gd name="connsiteY2" fmla="*/ 0 h 869331"/>
                <a:gd name="connsiteX3" fmla="*/ 277784 w 277784"/>
                <a:gd name="connsiteY3" fmla="*/ 840154 h 869331"/>
                <a:gd name="connsiteX4" fmla="*/ 242796 w 277784"/>
                <a:gd name="connsiteY4" fmla="*/ 869331 h 869331"/>
                <a:gd name="connsiteX5" fmla="*/ 38595 w 277784"/>
                <a:gd name="connsiteY5" fmla="*/ 838449 h 869331"/>
                <a:gd name="connsiteX6" fmla="*/ 0 w 277784"/>
                <a:gd name="connsiteY6" fmla="*/ 811389 h 869331"/>
                <a:gd name="connsiteX0" fmla="*/ 0 w 277784"/>
                <a:gd name="connsiteY0" fmla="*/ 811389 h 869331"/>
                <a:gd name="connsiteX1" fmla="*/ 85075 w 277784"/>
                <a:gd name="connsiteY1" fmla="*/ 0 h 869331"/>
                <a:gd name="connsiteX2" fmla="*/ 158735 w 277784"/>
                <a:gd name="connsiteY2" fmla="*/ 0 h 869331"/>
                <a:gd name="connsiteX3" fmla="*/ 277784 w 277784"/>
                <a:gd name="connsiteY3" fmla="*/ 840154 h 869331"/>
                <a:gd name="connsiteX4" fmla="*/ 242796 w 277784"/>
                <a:gd name="connsiteY4" fmla="*/ 869331 h 869331"/>
                <a:gd name="connsiteX5" fmla="*/ 38595 w 277784"/>
                <a:gd name="connsiteY5" fmla="*/ 838449 h 869331"/>
                <a:gd name="connsiteX6" fmla="*/ 0 w 277784"/>
                <a:gd name="connsiteY6" fmla="*/ 811389 h 869331"/>
                <a:gd name="connsiteX0" fmla="*/ 0 w 277784"/>
                <a:gd name="connsiteY0" fmla="*/ 811389 h 869331"/>
                <a:gd name="connsiteX1" fmla="*/ 85075 w 277784"/>
                <a:gd name="connsiteY1" fmla="*/ 0 h 869331"/>
                <a:gd name="connsiteX2" fmla="*/ 158735 w 277784"/>
                <a:gd name="connsiteY2" fmla="*/ 0 h 869331"/>
                <a:gd name="connsiteX3" fmla="*/ 277784 w 277784"/>
                <a:gd name="connsiteY3" fmla="*/ 840154 h 869331"/>
                <a:gd name="connsiteX4" fmla="*/ 242796 w 277784"/>
                <a:gd name="connsiteY4" fmla="*/ 869331 h 869331"/>
                <a:gd name="connsiteX5" fmla="*/ 38595 w 277784"/>
                <a:gd name="connsiteY5" fmla="*/ 838449 h 869331"/>
                <a:gd name="connsiteX6" fmla="*/ 0 w 277784"/>
                <a:gd name="connsiteY6" fmla="*/ 811389 h 86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84" h="869331">
                  <a:moveTo>
                    <a:pt x="0" y="811389"/>
                  </a:moveTo>
                  <a:lnTo>
                    <a:pt x="85075" y="0"/>
                  </a:lnTo>
                  <a:cubicBezTo>
                    <a:pt x="107949" y="9376"/>
                    <a:pt x="132749" y="21514"/>
                    <a:pt x="158735" y="0"/>
                  </a:cubicBezTo>
                  <a:cubicBezTo>
                    <a:pt x="185917" y="277813"/>
                    <a:pt x="250602" y="562341"/>
                    <a:pt x="277784" y="840154"/>
                  </a:cubicBezTo>
                  <a:lnTo>
                    <a:pt x="242796" y="869331"/>
                  </a:lnTo>
                  <a:lnTo>
                    <a:pt x="38595" y="838449"/>
                  </a:lnTo>
                  <a:lnTo>
                    <a:pt x="0" y="811389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212" name="群組 8211">
              <a:extLst>
                <a:ext uri="{FF2B5EF4-FFF2-40B4-BE49-F238E27FC236}">
                  <a16:creationId xmlns:a16="http://schemas.microsoft.com/office/drawing/2014/main" id="{76FC51FD-1826-E774-DE2F-9DA100BD3F36}"/>
                </a:ext>
              </a:extLst>
            </p:cNvPr>
            <p:cNvGrpSpPr/>
            <p:nvPr/>
          </p:nvGrpSpPr>
          <p:grpSpPr>
            <a:xfrm>
              <a:off x="8407006" y="4976842"/>
              <a:ext cx="383417" cy="383417"/>
              <a:chOff x="8390434" y="4939309"/>
              <a:chExt cx="383417" cy="383417"/>
            </a:xfrm>
          </p:grpSpPr>
          <p:sp>
            <p:nvSpPr>
              <p:cNvPr id="8211" name="橢圓 8210">
                <a:extLst>
                  <a:ext uri="{FF2B5EF4-FFF2-40B4-BE49-F238E27FC236}">
                    <a16:creationId xmlns:a16="http://schemas.microsoft.com/office/drawing/2014/main" id="{08EC021E-2680-7307-5AC3-11CC714E2867}"/>
                  </a:ext>
                </a:extLst>
              </p:cNvPr>
              <p:cNvSpPr/>
              <p:nvPr/>
            </p:nvSpPr>
            <p:spPr>
              <a:xfrm>
                <a:off x="8390434" y="4939309"/>
                <a:ext cx="383417" cy="383417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210" name="圖片 8209">
                <a:extLst>
                  <a:ext uri="{FF2B5EF4-FFF2-40B4-BE49-F238E27FC236}">
                    <a16:creationId xmlns:a16="http://schemas.microsoft.com/office/drawing/2014/main" id="{2BB92B85-D476-B4BB-1CEE-EBC787503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662" b="89372" l="7018" r="94298">
                            <a14:foregroundMark x1="7456" y1="48309" x2="9211" y2="55556"/>
                            <a14:foregroundMark x1="13158" y1="47343" x2="15789" y2="69082"/>
                            <a14:foregroundMark x1="52193" y1="65700" x2="60526" y2="57488"/>
                            <a14:foregroundMark x1="56140" y1="68599" x2="52193" y2="79227"/>
                            <a14:foregroundMark x1="62719" y1="76329" x2="89474" y2="75362"/>
                            <a14:foregroundMark x1="89474" y1="75362" x2="89912" y2="75362"/>
                            <a14:foregroundMark x1="94298" y1="67633" x2="93860" y2="859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92287" y="4955341"/>
                <a:ext cx="355389" cy="309751"/>
              </a:xfrm>
              <a:prstGeom prst="rect">
                <a:avLst/>
              </a:prstGeom>
            </p:spPr>
          </p:pic>
        </p:grpSp>
        <p:cxnSp>
          <p:nvCxnSpPr>
            <p:cNvPr id="8233" name="直線接點 8232">
              <a:extLst>
                <a:ext uri="{FF2B5EF4-FFF2-40B4-BE49-F238E27FC236}">
                  <a16:creationId xmlns:a16="http://schemas.microsoft.com/office/drawing/2014/main" id="{E0FE86AD-F5C9-5F64-89A3-9908185E48A1}"/>
                </a:ext>
              </a:extLst>
            </p:cNvPr>
            <p:cNvCxnSpPr>
              <a:stCxn id="8231" idx="1"/>
              <a:endCxn id="8231" idx="0"/>
            </p:cNvCxnSpPr>
            <p:nvPr/>
          </p:nvCxnSpPr>
          <p:spPr>
            <a:xfrm flipH="1">
              <a:off x="7599352" y="5151003"/>
              <a:ext cx="813681" cy="59273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5" name="直線接點 8234">
              <a:extLst>
                <a:ext uri="{FF2B5EF4-FFF2-40B4-BE49-F238E27FC236}">
                  <a16:creationId xmlns:a16="http://schemas.microsoft.com/office/drawing/2014/main" id="{A04DB209-BDB4-BD6C-C67D-CCED77217FC1}"/>
                </a:ext>
              </a:extLst>
            </p:cNvPr>
            <p:cNvCxnSpPr>
              <a:stCxn id="8231" idx="3"/>
              <a:endCxn id="8231" idx="2"/>
            </p:cNvCxnSpPr>
            <p:nvPr/>
          </p:nvCxnSpPr>
          <p:spPr>
            <a:xfrm flipV="1">
              <a:off x="7620000" y="5223509"/>
              <a:ext cx="806017" cy="265272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36" name="テキスト ボックス 28">
            <a:extLst>
              <a:ext uri="{FF2B5EF4-FFF2-40B4-BE49-F238E27FC236}">
                <a16:creationId xmlns:a16="http://schemas.microsoft.com/office/drawing/2014/main" id="{0B6509A6-070B-F627-C8BF-C338A327F128}"/>
              </a:ext>
            </a:extLst>
          </p:cNvPr>
          <p:cNvSpPr txBox="1"/>
          <p:nvPr/>
        </p:nvSpPr>
        <p:spPr>
          <a:xfrm>
            <a:off x="9413497" y="4373296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原作業區①、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②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過於分散</a:t>
            </a:r>
            <a:endParaRPr kumimoji="1" lang="ja-JP" altLang="en-US" sz="16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238" name="テキスト ボックス 28">
            <a:extLst>
              <a:ext uri="{FF2B5EF4-FFF2-40B4-BE49-F238E27FC236}">
                <a16:creationId xmlns:a16="http://schemas.microsoft.com/office/drawing/2014/main" id="{B51CB399-837C-55B4-DE8E-31CAD3D2110A}"/>
              </a:ext>
            </a:extLst>
          </p:cNvPr>
          <p:cNvSpPr txBox="1"/>
          <p:nvPr/>
        </p:nvSpPr>
        <p:spPr>
          <a:xfrm>
            <a:off x="9413497" y="49238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將作業區①、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②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進行調整，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限定特定位置，再新增一支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過於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カメラ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</a:rPr>
              <a:t>，可同時拍攝。</a:t>
            </a:r>
            <a:endParaRPr kumimoji="1" lang="ja-JP" altLang="en-US" sz="16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+mn-ea"/>
            </a:endParaRPr>
          </a:p>
        </p:txBody>
      </p:sp>
      <p:sp>
        <p:nvSpPr>
          <p:cNvPr id="8240" name="矩形 8239">
            <a:extLst>
              <a:ext uri="{FF2B5EF4-FFF2-40B4-BE49-F238E27FC236}">
                <a16:creationId xmlns:a16="http://schemas.microsoft.com/office/drawing/2014/main" id="{FDF48D92-2D7D-84F5-1119-137D5E0E5682}"/>
              </a:ext>
            </a:extLst>
          </p:cNvPr>
          <p:cNvSpPr/>
          <p:nvPr/>
        </p:nvSpPr>
        <p:spPr>
          <a:xfrm>
            <a:off x="5287001" y="1882527"/>
            <a:ext cx="917536" cy="407288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已完成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</a:rPr>
              <a:t>改善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48</a:t>
            </a:r>
            <a:r>
              <a:rPr lang="zh-TW" altLang="en-US" dirty="0">
                <a:solidFill>
                  <a:srgbClr val="FF0000"/>
                </a:solidFill>
              </a:rPr>
              <a:t> 支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</a:rPr>
              <a:t>可使用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カメラ</a:t>
            </a:r>
            <a:endParaRPr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128</a:t>
            </a:r>
            <a:r>
              <a:rPr lang="zh-TW" altLang="en-US" dirty="0">
                <a:solidFill>
                  <a:srgbClr val="FF0000"/>
                </a:solidFill>
              </a:rPr>
              <a:t> 支</a:t>
            </a:r>
            <a:endParaRPr lang="en-US" altLang="zh-TW" dirty="0">
              <a:solidFill>
                <a:srgbClr val="FF0000"/>
              </a:solidFill>
            </a:endParaRPr>
          </a:p>
          <a:p>
            <a:pPr algn="ctr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7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7EA383-CD72-B19D-895E-A0104268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69" y="2484862"/>
            <a:ext cx="3676063" cy="2637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585497-4F17-3A0A-D001-DC936B00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zh-TW" sz="2800">
                <a:effectLst/>
                <a:latin typeface="+mn-ea"/>
                <a:ea typeface="+mn-ea"/>
                <a:cs typeface="Times New Roman" panose="02020603050405020304" pitchFamily="18" charset="0"/>
              </a:rPr>
              <a:t>検査方法の見直し</a:t>
            </a:r>
            <a:r>
              <a:rPr lang="en-US" altLang="zh-TW" sz="2800"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ja-JP" altLang="zh-TW" sz="2800">
                <a:effectLst/>
                <a:latin typeface="+mn-ea"/>
                <a:ea typeface="+mn-ea"/>
                <a:cs typeface="Times New Roman" panose="02020603050405020304" pitchFamily="18" charset="0"/>
              </a:rPr>
              <a:t>収率と</a:t>
            </a:r>
            <a:r>
              <a:rPr lang="en-US" altLang="zh-TW" sz="2800">
                <a:effectLst/>
                <a:latin typeface="+mn-ea"/>
                <a:ea typeface="+mn-ea"/>
                <a:cs typeface="Times New Roman" panose="02020603050405020304" pitchFamily="18" charset="0"/>
              </a:rPr>
              <a:t>BR</a:t>
            </a:r>
            <a:r>
              <a:rPr lang="ja-JP" altLang="zh-TW" sz="2800">
                <a:effectLst/>
                <a:latin typeface="+mn-ea"/>
                <a:ea typeface="+mn-ea"/>
                <a:cs typeface="Times New Roman" panose="02020603050405020304" pitchFamily="18" charset="0"/>
              </a:rPr>
              <a:t>再検討）</a:t>
            </a:r>
            <a:endParaRPr lang="zh-TW" altLang="en-US" sz="400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37A737-D294-4AE1-AD7E-C351B84B9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EE95E1-C791-3D47-8544-3405A1C8C8DB}" type="slidenum">
              <a:rPr lang="ja-JP" altLang="en-US" smtClean="0">
                <a:latin typeface="+mn-ea"/>
                <a:ea typeface="+mn-ea"/>
              </a:rPr>
              <a:pPr/>
              <a:t>9</a:t>
            </a:fld>
            <a:endParaRPr lang="ja-JP" altLang="en-US">
              <a:latin typeface="+mn-ea"/>
              <a:ea typeface="+mn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E2583F04-E611-5D3E-B569-249EE4F35981}"/>
              </a:ext>
            </a:extLst>
          </p:cNvPr>
          <p:cNvGrpSpPr/>
          <p:nvPr/>
        </p:nvGrpSpPr>
        <p:grpSpPr>
          <a:xfrm>
            <a:off x="190883" y="6028398"/>
            <a:ext cx="712506" cy="290836"/>
            <a:chOff x="1322265" y="5534812"/>
            <a:chExt cx="857519" cy="350027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9D59D00D-EAF4-9104-2DE5-A36E768DD3DA}"/>
                </a:ext>
              </a:extLst>
            </p:cNvPr>
            <p:cNvCxnSpPr>
              <a:cxnSpLocks/>
            </p:cNvCxnSpPr>
            <p:nvPr/>
          </p:nvCxnSpPr>
          <p:spPr>
            <a:xfrm>
              <a:off x="1387784" y="5884839"/>
              <a:ext cx="79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072B63D-66AE-5675-73DF-BE50263763ED}"/>
                </a:ext>
              </a:extLst>
            </p:cNvPr>
            <p:cNvSpPr txBox="1"/>
            <p:nvPr/>
          </p:nvSpPr>
          <p:spPr>
            <a:xfrm>
              <a:off x="1322265" y="55348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>
                  <a:latin typeface="+mn-ea"/>
                  <a:cs typeface="Meiryo" charset="-128"/>
                </a:rPr>
                <a:t>流動方向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880CA81-226E-F778-EB30-41F237EE6964}"/>
              </a:ext>
            </a:extLst>
          </p:cNvPr>
          <p:cNvSpPr/>
          <p:nvPr/>
        </p:nvSpPr>
        <p:spPr>
          <a:xfrm>
            <a:off x="1758480" y="2294567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0000"/>
                </a:solidFill>
                <a:latin typeface="+mn-ea"/>
              </a:rPr>
              <a:t>NTE#1</a:t>
            </a:r>
            <a:endParaRPr lang="zh-TW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07B86DB-117B-6150-6920-B1E85410478B}"/>
              </a:ext>
            </a:extLst>
          </p:cNvPr>
          <p:cNvSpPr/>
          <p:nvPr/>
        </p:nvSpPr>
        <p:spPr>
          <a:xfrm>
            <a:off x="931382" y="2294567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0000"/>
                </a:solidFill>
                <a:latin typeface="+mn-ea"/>
              </a:rPr>
              <a:t>NTE#2</a:t>
            </a:r>
            <a:endParaRPr lang="zh-TW" altLang="en-US" sz="160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7E4348C-1D39-04BC-EAA4-DF73E0A0B324}"/>
              </a:ext>
            </a:extLst>
          </p:cNvPr>
          <p:cNvGrpSpPr>
            <a:grpSpLocks noChangeAspect="1"/>
          </p:cNvGrpSpPr>
          <p:nvPr/>
        </p:nvGrpSpPr>
        <p:grpSpPr>
          <a:xfrm>
            <a:off x="345229" y="2624351"/>
            <a:ext cx="2668530" cy="3421182"/>
            <a:chOff x="614857" y="2680336"/>
            <a:chExt cx="2510873" cy="342118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4F85EE0-C25F-5884-BCB5-A0F276B84523}"/>
                </a:ext>
              </a:extLst>
            </p:cNvPr>
            <p:cNvSpPr/>
            <p:nvPr/>
          </p:nvSpPr>
          <p:spPr>
            <a:xfrm>
              <a:off x="1116008" y="5569561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RE2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A60F51C-E0E6-AF5E-D696-5D856F82F606}"/>
                </a:ext>
              </a:extLst>
            </p:cNvPr>
            <p:cNvSpPr/>
            <p:nvPr/>
          </p:nvSpPr>
          <p:spPr>
            <a:xfrm>
              <a:off x="1116008" y="4994297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RRC2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0D5CF4C-D3F2-69D0-7935-C1D64BCF1D86}"/>
                </a:ext>
              </a:extLst>
            </p:cNvPr>
            <p:cNvSpPr/>
            <p:nvPr/>
          </p:nvSpPr>
          <p:spPr>
            <a:xfrm>
              <a:off x="1116008" y="4419033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RC2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CBA67EB-B3C8-95C9-EFC9-5C88D4FAE0AD}"/>
                </a:ext>
              </a:extLst>
            </p:cNvPr>
            <p:cNvSpPr/>
            <p:nvPr/>
          </p:nvSpPr>
          <p:spPr>
            <a:xfrm>
              <a:off x="1116008" y="3843768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LC2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91427C70-EDFF-4B84-F7BF-FCEBF6534FFD}"/>
                </a:ext>
              </a:extLst>
            </p:cNvPr>
            <p:cNvSpPr/>
            <p:nvPr/>
          </p:nvSpPr>
          <p:spPr>
            <a:xfrm>
              <a:off x="1116008" y="3268503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LLC2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C5379EA-32C1-99AE-2EB0-895A99849178}"/>
                </a:ext>
              </a:extLst>
            </p:cNvPr>
            <p:cNvSpPr/>
            <p:nvPr/>
          </p:nvSpPr>
          <p:spPr>
            <a:xfrm>
              <a:off x="1124383" y="2693238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LE2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B29D04-1901-45B1-9598-207770A8FD36}"/>
                </a:ext>
              </a:extLst>
            </p:cNvPr>
            <p:cNvSpPr/>
            <p:nvPr/>
          </p:nvSpPr>
          <p:spPr>
            <a:xfrm>
              <a:off x="1936362" y="5576407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RE1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2709B49-08A8-6141-1F59-4BDD8FDD8B1B}"/>
                </a:ext>
              </a:extLst>
            </p:cNvPr>
            <p:cNvSpPr/>
            <p:nvPr/>
          </p:nvSpPr>
          <p:spPr>
            <a:xfrm>
              <a:off x="1936362" y="5001143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RRC1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39CD02D-F7DE-BEB1-847D-4FD7866C65FC}"/>
                </a:ext>
              </a:extLst>
            </p:cNvPr>
            <p:cNvSpPr/>
            <p:nvPr/>
          </p:nvSpPr>
          <p:spPr>
            <a:xfrm>
              <a:off x="1936362" y="4425878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RC1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922AD4-D698-F61F-8771-2D8457064986}"/>
                </a:ext>
              </a:extLst>
            </p:cNvPr>
            <p:cNvSpPr/>
            <p:nvPr/>
          </p:nvSpPr>
          <p:spPr>
            <a:xfrm>
              <a:off x="1936362" y="3850614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LC1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CA34272-EAD0-9180-724B-351593EC9891}"/>
                </a:ext>
              </a:extLst>
            </p:cNvPr>
            <p:cNvSpPr/>
            <p:nvPr/>
          </p:nvSpPr>
          <p:spPr>
            <a:xfrm>
              <a:off x="1936362" y="3275349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LLC1</a:t>
              </a: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487C0DCF-F656-174E-548C-22CF640A7184}"/>
                </a:ext>
              </a:extLst>
            </p:cNvPr>
            <p:cNvSpPr/>
            <p:nvPr/>
          </p:nvSpPr>
          <p:spPr>
            <a:xfrm>
              <a:off x="1061792" y="3255022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323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>
                  <a:solidFill>
                    <a:srgbClr val="000000"/>
                  </a:solidFill>
                  <a:latin typeface="+mn-ea"/>
                </a:rPr>
                <a:t>A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0DC5D6B1-8DC2-5161-B286-B854CA634732}"/>
                </a:ext>
              </a:extLst>
            </p:cNvPr>
            <p:cNvSpPr/>
            <p:nvPr/>
          </p:nvSpPr>
          <p:spPr>
            <a:xfrm>
              <a:off x="614857" y="3829708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>
                  <a:solidFill>
                    <a:srgbClr val="000000"/>
                  </a:solidFill>
                  <a:latin typeface="+mn-ea"/>
                </a:rPr>
                <a:t>B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492DB87D-AC29-CCCB-EC43-362867EFDD95}"/>
                </a:ext>
              </a:extLst>
            </p:cNvPr>
            <p:cNvSpPr/>
            <p:nvPr/>
          </p:nvSpPr>
          <p:spPr>
            <a:xfrm>
              <a:off x="1061792" y="4404393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323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>
                  <a:solidFill>
                    <a:srgbClr val="000000"/>
                  </a:solidFill>
                  <a:latin typeface="+mn-ea"/>
                </a:rPr>
                <a:t>A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301584D0-2FE2-32D8-92DE-788469627DDB}"/>
                </a:ext>
              </a:extLst>
            </p:cNvPr>
            <p:cNvSpPr/>
            <p:nvPr/>
          </p:nvSpPr>
          <p:spPr>
            <a:xfrm>
              <a:off x="614857" y="4979079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>
                  <a:solidFill>
                    <a:srgbClr val="000000"/>
                  </a:solidFill>
                  <a:latin typeface="+mn-ea"/>
                </a:rPr>
                <a:t>B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A13332C7-31CC-230C-383F-F54B6C41A9EA}"/>
                </a:ext>
              </a:extLst>
            </p:cNvPr>
            <p:cNvSpPr/>
            <p:nvPr/>
          </p:nvSpPr>
          <p:spPr>
            <a:xfrm>
              <a:off x="1061792" y="5553765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323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>
                  <a:solidFill>
                    <a:srgbClr val="000000"/>
                  </a:solidFill>
                  <a:latin typeface="+mn-ea"/>
                </a:rPr>
                <a:t>A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B031416-FD85-CECC-BABF-E8BB3F3B3E44}"/>
                </a:ext>
              </a:extLst>
            </p:cNvPr>
            <p:cNvSpPr/>
            <p:nvPr/>
          </p:nvSpPr>
          <p:spPr>
            <a:xfrm>
              <a:off x="1944737" y="2700085"/>
              <a:ext cx="688694" cy="513212"/>
            </a:xfrm>
            <a:prstGeom prst="rect">
              <a:avLst/>
            </a:prstGeom>
            <a:solidFill>
              <a:srgbClr val="75D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+mn-ea"/>
                </a:rPr>
                <a:t>LE1</a:t>
              </a: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AE7A3819-0C42-8752-3EF3-DE6614B7C39D}"/>
                </a:ext>
              </a:extLst>
            </p:cNvPr>
            <p:cNvSpPr/>
            <p:nvPr/>
          </p:nvSpPr>
          <p:spPr>
            <a:xfrm>
              <a:off x="623233" y="2680336"/>
              <a:ext cx="2063938" cy="547753"/>
            </a:xfrm>
            <a:prstGeom prst="roundRect">
              <a:avLst>
                <a:gd name="adj" fmla="val 1002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>
                  <a:solidFill>
                    <a:srgbClr val="000000"/>
                  </a:solidFill>
                  <a:latin typeface="+mn-ea"/>
                </a:rPr>
                <a:t>B</a:t>
              </a:r>
              <a:r>
                <a:rPr lang="zh-TW" altLang="en-US">
                  <a:solidFill>
                    <a:srgbClr val="000000"/>
                  </a:solidFill>
                  <a:latin typeface="+mn-ea"/>
                </a:rPr>
                <a:t>員</a:t>
              </a:r>
            </a:p>
          </p:txBody>
        </p:sp>
      </p:grp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D8E96339-E0F4-44E2-9232-EC33C9CCC7A3}"/>
              </a:ext>
            </a:extLst>
          </p:cNvPr>
          <p:cNvSpPr txBox="1"/>
          <p:nvPr/>
        </p:nvSpPr>
        <p:spPr>
          <a:xfrm>
            <a:off x="3074724" y="4510974"/>
            <a:ext cx="32384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b="1">
                <a:solidFill>
                  <a:srgbClr val="FF0000"/>
                </a:solidFill>
              </a:rPr>
              <a:t>缺點：</a:t>
            </a:r>
            <a:endParaRPr lang="en-US" altLang="zh-TW" sz="2200" b="1">
              <a:solidFill>
                <a:srgbClr val="FF0000"/>
              </a:solidFill>
            </a:endParaRPr>
          </a:p>
          <a:p>
            <a:r>
              <a:rPr lang="en-US" altLang="zh-TW" sz="2200" b="1">
                <a:solidFill>
                  <a:srgbClr val="FF0000"/>
                </a:solidFill>
              </a:rPr>
              <a:t>   </a:t>
            </a:r>
            <a:r>
              <a:rPr lang="zh-TW" altLang="en-US" sz="2200" b="1">
                <a:solidFill>
                  <a:srgbClr val="FF0000"/>
                </a:solidFill>
              </a:rPr>
              <a:t>無法做到相互確認</a:t>
            </a:r>
            <a:endParaRPr lang="en-US" altLang="zh-TW" sz="2200" b="1">
              <a:solidFill>
                <a:srgbClr val="FF0000"/>
              </a:solidFill>
            </a:endParaRPr>
          </a:p>
          <a:p>
            <a:r>
              <a:rPr lang="en-US" altLang="zh-TW" sz="2200" b="1">
                <a:solidFill>
                  <a:srgbClr val="FF0000"/>
                </a:solidFill>
              </a:rPr>
              <a:t>   </a:t>
            </a:r>
            <a:r>
              <a:rPr lang="zh-TW" altLang="en-US" sz="2200" b="1">
                <a:solidFill>
                  <a:srgbClr val="FF0000"/>
                </a:solidFill>
              </a:rPr>
              <a:t>容易有見逃情形發生</a:t>
            </a:r>
          </a:p>
        </p:txBody>
      </p:sp>
      <p:sp>
        <p:nvSpPr>
          <p:cNvPr id="3" name="テキスト ボックス 15">
            <a:extLst>
              <a:ext uri="{FF2B5EF4-FFF2-40B4-BE49-F238E27FC236}">
                <a16:creationId xmlns:a16="http://schemas.microsoft.com/office/drawing/2014/main" id="{CD51619F-0DEB-B520-A3CC-96C1132278AC}"/>
              </a:ext>
            </a:extLst>
          </p:cNvPr>
          <p:cNvSpPr txBox="1"/>
          <p:nvPr/>
        </p:nvSpPr>
        <p:spPr>
          <a:xfrm>
            <a:off x="372000" y="828898"/>
            <a:ext cx="114480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目的</a:t>
            </a:r>
            <a:r>
              <a:rPr lang="en-US" altLang="ja-JP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lang="ja-JP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zh-TW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檢查方式與手法再檢討予防</a:t>
            </a:r>
            <a:r>
              <a:rPr lang="en-US" altLang="zh-TW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『</a:t>
            </a:r>
            <a:r>
              <a:rPr lang="zh-TW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刮傷見逃</a:t>
            </a:r>
            <a:r>
              <a:rPr lang="en-US" altLang="zh-TW" sz="2800" b="1">
                <a:latin typeface="Meiryo UI" panose="020B0604030504040204" pitchFamily="50" charset="-128"/>
                <a:ea typeface="Meiryo UI" panose="020B0604030504040204" pitchFamily="50" charset="-128"/>
              </a:rPr>
              <a:t>』</a:t>
            </a:r>
            <a:r>
              <a:rPr lang="zh-TW" altLang="en-US" sz="2800" b="1">
                <a:latin typeface="Meiryo UI" panose="020B0604030504040204" pitchFamily="50" charset="-128"/>
                <a:ea typeface="Meiryo UI" panose="020B0604030504040204" pitchFamily="50" charset="-128"/>
              </a:rPr>
              <a:t>情況發生</a:t>
            </a:r>
            <a:endParaRPr lang="ja-JP" altLang="en-US" sz="2400" b="1"/>
          </a:p>
        </p:txBody>
      </p:sp>
      <p:sp>
        <p:nvSpPr>
          <p:cNvPr id="23" name="正方形/長方形 16">
            <a:extLst>
              <a:ext uri="{FF2B5EF4-FFF2-40B4-BE49-F238E27FC236}">
                <a16:creationId xmlns:a16="http://schemas.microsoft.com/office/drawing/2014/main" id="{EF6A0D37-21E3-79E3-D952-B19FA0E6C646}"/>
              </a:ext>
            </a:extLst>
          </p:cNvPr>
          <p:cNvSpPr/>
          <p:nvPr/>
        </p:nvSpPr>
        <p:spPr>
          <a:xfrm>
            <a:off x="6166361" y="1328561"/>
            <a:ext cx="5822077" cy="945911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■現況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人的面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】(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改善後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變更檢查作業方式</a:t>
            </a:r>
            <a:endParaRPr lang="en-US" altLang="zh-TW" b="1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員負責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NTE#1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員負責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NTE#2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，以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『1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人一</a:t>
            </a:r>
            <a:r>
              <a:rPr lang="en-US" altLang="zh-TW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NTE』</a:t>
            </a:r>
            <a:r>
              <a:rPr lang="zh-TW" altLang="en-US" b="1">
                <a:solidFill>
                  <a:srgbClr val="FFFF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方式進行</a:t>
            </a:r>
            <a:endParaRPr lang="ja-JP" altLang="en-US" b="1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18">
            <a:extLst>
              <a:ext uri="{FF2B5EF4-FFF2-40B4-BE49-F238E27FC236}">
                <a16:creationId xmlns:a16="http://schemas.microsoft.com/office/drawing/2014/main" id="{295EC55C-FB83-1CE4-EF67-4814588FBDFC}"/>
              </a:ext>
            </a:extLst>
          </p:cNvPr>
          <p:cNvSpPr/>
          <p:nvPr/>
        </p:nvSpPr>
        <p:spPr>
          <a:xfrm>
            <a:off x="203562" y="1328562"/>
            <a:ext cx="5822077" cy="958188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b="1">
                <a:latin typeface="+mn-ea"/>
              </a:rPr>
              <a:t>■過去</a:t>
            </a:r>
            <a:r>
              <a:rPr lang="en-US" altLang="zh-TW" b="1">
                <a:latin typeface="+mn-ea"/>
              </a:rPr>
              <a:t>【</a:t>
            </a:r>
            <a:r>
              <a:rPr lang="zh-TW" altLang="en-US" b="1">
                <a:latin typeface="+mn-ea"/>
              </a:rPr>
              <a:t>人的面</a:t>
            </a:r>
            <a:r>
              <a:rPr lang="en-US" altLang="zh-TW" b="1">
                <a:latin typeface="+mn-ea"/>
              </a:rPr>
              <a:t>】</a:t>
            </a:r>
          </a:p>
          <a:p>
            <a:r>
              <a:rPr lang="en-US" altLang="zh-TW" b="1">
                <a:latin typeface="+mn-ea"/>
              </a:rPr>
              <a:t>A</a:t>
            </a:r>
            <a:r>
              <a:rPr lang="zh-TW" altLang="en-US" b="1">
                <a:latin typeface="+mn-ea"/>
              </a:rPr>
              <a:t>員與</a:t>
            </a:r>
            <a:r>
              <a:rPr lang="en-US" altLang="zh-TW" b="1">
                <a:latin typeface="+mn-ea"/>
              </a:rPr>
              <a:t>B</a:t>
            </a:r>
            <a:r>
              <a:rPr lang="zh-TW" altLang="en-US" b="1">
                <a:latin typeface="+mn-ea"/>
              </a:rPr>
              <a:t>員進行檢查作業，以</a:t>
            </a:r>
            <a:r>
              <a:rPr lang="en-US" altLang="zh-TW" b="1">
                <a:latin typeface="+mn-ea"/>
              </a:rPr>
              <a:t>『</a:t>
            </a:r>
            <a:r>
              <a:rPr lang="en-US" altLang="zh-TW" b="1">
                <a:solidFill>
                  <a:schemeClr val="bg1"/>
                </a:solidFill>
                <a:latin typeface="+mn-ea"/>
              </a:rPr>
              <a:t>1</a:t>
            </a:r>
            <a:r>
              <a:rPr lang="zh-TW" altLang="en-US" b="1">
                <a:solidFill>
                  <a:schemeClr val="bg1"/>
                </a:solidFill>
                <a:latin typeface="+mn-ea"/>
              </a:rPr>
              <a:t>人一部位</a:t>
            </a:r>
            <a:r>
              <a:rPr lang="en-US" altLang="zh-TW" b="1">
                <a:latin typeface="+mn-ea"/>
              </a:rPr>
              <a:t>』</a:t>
            </a:r>
            <a:r>
              <a:rPr lang="zh-TW" altLang="en-US" b="1">
                <a:latin typeface="+mn-ea"/>
              </a:rPr>
              <a:t>檢查方式進行</a:t>
            </a:r>
            <a:endParaRPr lang="en-US" altLang="ja-JP" b="1">
              <a:latin typeface="+mn-ea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7A61B69A-EB90-96D1-4E38-2B453E79F619}"/>
              </a:ext>
            </a:extLst>
          </p:cNvPr>
          <p:cNvSpPr txBox="1"/>
          <p:nvPr/>
        </p:nvSpPr>
        <p:spPr>
          <a:xfrm>
            <a:off x="8178023" y="5038364"/>
            <a:ext cx="3798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zh-TW" altLang="en-US" b="1" u="none" strike="noStrike">
                <a:solidFill>
                  <a:srgbClr val="3234FF"/>
                </a:solidFill>
                <a:effectLst/>
              </a:rPr>
              <a:t>優點：</a:t>
            </a:r>
            <a:endParaRPr lang="en-US" altLang="zh-TW" b="1" u="none" strike="noStrike">
              <a:solidFill>
                <a:srgbClr val="3234FF"/>
              </a:solidFill>
              <a:effectLst/>
            </a:endParaRPr>
          </a:p>
          <a:p>
            <a:pPr algn="l" fontAlgn="t"/>
            <a:r>
              <a:rPr lang="en-US" altLang="zh-TW" b="1">
                <a:solidFill>
                  <a:srgbClr val="3234FF"/>
                </a:solidFill>
              </a:rPr>
              <a:t>   </a:t>
            </a:r>
            <a:r>
              <a:rPr lang="zh-TW" altLang="en-US" b="1">
                <a:solidFill>
                  <a:srgbClr val="3234FF"/>
                </a:solidFill>
              </a:rPr>
              <a:t>對有傾向懸念刮傷</a:t>
            </a:r>
            <a:r>
              <a:rPr lang="zh-TW" altLang="en-US" b="1" u="none" strike="noStrike">
                <a:solidFill>
                  <a:srgbClr val="3234FF"/>
                </a:solidFill>
                <a:effectLst/>
              </a:rPr>
              <a:t>進行</a:t>
            </a:r>
            <a:r>
              <a:rPr lang="en-US" altLang="zh-TW" b="1" u="none" strike="noStrike">
                <a:solidFill>
                  <a:srgbClr val="3234FF"/>
                </a:solidFill>
                <a:effectLst/>
              </a:rPr>
              <a:t>2</a:t>
            </a:r>
            <a:r>
              <a:rPr lang="zh-TW" altLang="en-US" b="1" u="none" strike="noStrike">
                <a:solidFill>
                  <a:srgbClr val="3234FF"/>
                </a:solidFill>
                <a:effectLst/>
              </a:rPr>
              <a:t>次確認</a:t>
            </a:r>
            <a:endParaRPr lang="en-US" altLang="zh-TW" b="1" u="none" strike="noStrike">
              <a:solidFill>
                <a:srgbClr val="3234FF"/>
              </a:solidFill>
              <a:effectLst/>
            </a:endParaRPr>
          </a:p>
          <a:p>
            <a:pPr algn="l" fontAlgn="t"/>
            <a:r>
              <a:rPr lang="zh-TW" altLang="en-US" b="1">
                <a:solidFill>
                  <a:srgbClr val="3234FF"/>
                </a:solidFill>
              </a:rPr>
              <a:t>   並核對是否為</a:t>
            </a:r>
            <a:r>
              <a:rPr lang="en-US" altLang="zh-TW" b="1">
                <a:solidFill>
                  <a:srgbClr val="3234FF"/>
                </a:solidFill>
              </a:rPr>
              <a:t>Pitch</a:t>
            </a:r>
            <a:r>
              <a:rPr lang="zh-TW" altLang="en-US" b="1">
                <a:solidFill>
                  <a:srgbClr val="3234FF"/>
                </a:solidFill>
              </a:rPr>
              <a:t>性欠點</a:t>
            </a:r>
            <a:endParaRPr lang="en-US" altLang="zh-TW" b="1" u="none" strike="noStrike">
              <a:solidFill>
                <a:srgbClr val="3234FF"/>
              </a:solidFill>
              <a:effectLst/>
            </a:endParaRPr>
          </a:p>
          <a:p>
            <a:pPr algn="l" fontAlgn="t"/>
            <a:r>
              <a:rPr lang="zh-TW" altLang="en-US" b="1">
                <a:solidFill>
                  <a:srgbClr val="3234FF"/>
                </a:solidFill>
              </a:rPr>
              <a:t>   </a:t>
            </a:r>
            <a:r>
              <a:rPr lang="zh-TW" altLang="en-US" b="1" u="none" strike="noStrike">
                <a:solidFill>
                  <a:srgbClr val="3234FF"/>
                </a:solidFill>
                <a:effectLst/>
              </a:rPr>
              <a:t>較不會有見逃</a:t>
            </a:r>
            <a:r>
              <a:rPr lang="zh-TW" altLang="en-US" b="1">
                <a:solidFill>
                  <a:srgbClr val="3234FF"/>
                </a:solidFill>
              </a:rPr>
              <a:t>情況發生。</a:t>
            </a:r>
            <a:endParaRPr lang="zh-TW" altLang="en-US" b="1" i="0" u="none" strike="noStrike">
              <a:solidFill>
                <a:srgbClr val="3234FF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F7616E47-8383-8877-987F-74ED68FDDD89}"/>
              </a:ext>
            </a:extLst>
          </p:cNvPr>
          <p:cNvGrpSpPr/>
          <p:nvPr/>
        </p:nvGrpSpPr>
        <p:grpSpPr>
          <a:xfrm>
            <a:off x="6839403" y="6456031"/>
            <a:ext cx="712506" cy="290836"/>
            <a:chOff x="1322265" y="5534812"/>
            <a:chExt cx="857519" cy="350027"/>
          </a:xfrm>
        </p:grpSpPr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A1FB0EBD-AF40-E357-6BFB-A0BC59817E8C}"/>
                </a:ext>
              </a:extLst>
            </p:cNvPr>
            <p:cNvCxnSpPr>
              <a:cxnSpLocks/>
            </p:cNvCxnSpPr>
            <p:nvPr/>
          </p:nvCxnSpPr>
          <p:spPr>
            <a:xfrm>
              <a:off x="1387784" y="5884839"/>
              <a:ext cx="79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0187D0C9-F2E5-20E2-FE82-EEA0F684D24A}"/>
                </a:ext>
              </a:extLst>
            </p:cNvPr>
            <p:cNvSpPr txBox="1"/>
            <p:nvPr/>
          </p:nvSpPr>
          <p:spPr>
            <a:xfrm>
              <a:off x="1322265" y="55348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200">
                  <a:latin typeface="+mn-ea"/>
                  <a:cs typeface="Meiryo" charset="-128"/>
                </a:rPr>
                <a:t>流動方向</a:t>
              </a: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593CB3F-EDF7-3583-B6A4-2BD94BB0D9BF}"/>
              </a:ext>
            </a:extLst>
          </p:cNvPr>
          <p:cNvSpPr/>
          <p:nvPr/>
        </p:nvSpPr>
        <p:spPr>
          <a:xfrm>
            <a:off x="7240201" y="2312862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0000"/>
                </a:solidFill>
                <a:latin typeface="+mn-ea"/>
              </a:rPr>
              <a:t>NTE#1</a:t>
            </a:r>
            <a:endParaRPr lang="zh-TW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145D7B9-B1C3-CF5E-B8D7-AFE3F652AF4A}"/>
              </a:ext>
            </a:extLst>
          </p:cNvPr>
          <p:cNvSpPr/>
          <p:nvPr/>
        </p:nvSpPr>
        <p:spPr>
          <a:xfrm>
            <a:off x="6232128" y="2312862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0000"/>
                </a:solidFill>
                <a:latin typeface="+mn-ea"/>
              </a:rPr>
              <a:t>NTE#2</a:t>
            </a:r>
            <a:endParaRPr lang="zh-TW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DF6F878-CDFB-6BAA-2BBC-F3D3D5F2DCF7}"/>
              </a:ext>
            </a:extLst>
          </p:cNvPr>
          <p:cNvSpPr/>
          <p:nvPr/>
        </p:nvSpPr>
        <p:spPr>
          <a:xfrm>
            <a:off x="6302418" y="5522346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RE2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FE566B6-B3FB-D80F-9621-9BA8DAE20ADC}"/>
              </a:ext>
            </a:extLst>
          </p:cNvPr>
          <p:cNvSpPr/>
          <p:nvPr/>
        </p:nvSpPr>
        <p:spPr>
          <a:xfrm>
            <a:off x="6302418" y="4947082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RRC2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2CA20E1-5C1D-ACE7-D0F5-9C710D2DEA46}"/>
              </a:ext>
            </a:extLst>
          </p:cNvPr>
          <p:cNvSpPr/>
          <p:nvPr/>
        </p:nvSpPr>
        <p:spPr>
          <a:xfrm>
            <a:off x="6302418" y="4371818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RC2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897A6D6-73FC-79B4-59A3-29AE3A354621}"/>
              </a:ext>
            </a:extLst>
          </p:cNvPr>
          <p:cNvSpPr/>
          <p:nvPr/>
        </p:nvSpPr>
        <p:spPr>
          <a:xfrm>
            <a:off x="6302418" y="3796553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LC2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147047E-8B47-DA58-6773-B5D0EB5372B0}"/>
              </a:ext>
            </a:extLst>
          </p:cNvPr>
          <p:cNvSpPr/>
          <p:nvPr/>
        </p:nvSpPr>
        <p:spPr>
          <a:xfrm>
            <a:off x="6302418" y="3221288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LLC2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96733FF-2922-BE0D-9521-F9B41BAF602B}"/>
              </a:ext>
            </a:extLst>
          </p:cNvPr>
          <p:cNvSpPr/>
          <p:nvPr/>
        </p:nvSpPr>
        <p:spPr>
          <a:xfrm>
            <a:off x="6311319" y="2646023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LE2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E5EF6FA-733B-EEB8-EDE4-8E45B598B838}"/>
              </a:ext>
            </a:extLst>
          </p:cNvPr>
          <p:cNvSpPr/>
          <p:nvPr/>
        </p:nvSpPr>
        <p:spPr>
          <a:xfrm>
            <a:off x="7307632" y="5529192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RE1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F14C6D9-0370-EEAD-A948-A6C61A4F6DE3}"/>
              </a:ext>
            </a:extLst>
          </p:cNvPr>
          <p:cNvSpPr/>
          <p:nvPr/>
        </p:nvSpPr>
        <p:spPr>
          <a:xfrm>
            <a:off x="7307632" y="4953928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RRC1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E55A27A-17E4-A706-5BAF-615E148826E5}"/>
              </a:ext>
            </a:extLst>
          </p:cNvPr>
          <p:cNvSpPr/>
          <p:nvPr/>
        </p:nvSpPr>
        <p:spPr>
          <a:xfrm>
            <a:off x="7307632" y="4378663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RC1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CFA8320-970B-321E-CE87-F0DBD8031BB4}"/>
              </a:ext>
            </a:extLst>
          </p:cNvPr>
          <p:cNvSpPr/>
          <p:nvPr/>
        </p:nvSpPr>
        <p:spPr>
          <a:xfrm>
            <a:off x="7307632" y="3803399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LC1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29A5C7AB-B8DC-8C4E-EF91-31878A0F703E}"/>
              </a:ext>
            </a:extLst>
          </p:cNvPr>
          <p:cNvSpPr/>
          <p:nvPr/>
        </p:nvSpPr>
        <p:spPr>
          <a:xfrm>
            <a:off x="7307632" y="3228134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LLC1</a:t>
            </a: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9E6583CD-7390-6D97-97D7-64272419051E}"/>
              </a:ext>
            </a:extLst>
          </p:cNvPr>
          <p:cNvSpPr/>
          <p:nvPr/>
        </p:nvSpPr>
        <p:spPr>
          <a:xfrm>
            <a:off x="6244798" y="2335152"/>
            <a:ext cx="856911" cy="4100844"/>
          </a:xfrm>
          <a:prstGeom prst="roundRect">
            <a:avLst>
              <a:gd name="adj" fmla="val 1002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+mn-ea"/>
              </a:rPr>
              <a:t>B</a:t>
            </a:r>
            <a:r>
              <a:rPr lang="zh-TW" altLang="en-US">
                <a:solidFill>
                  <a:srgbClr val="000000"/>
                </a:solidFill>
                <a:latin typeface="+mn-ea"/>
              </a:rPr>
              <a:t>員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36A35E9-4AD3-5B24-F800-E63DFF5F35B0}"/>
              </a:ext>
            </a:extLst>
          </p:cNvPr>
          <p:cNvSpPr/>
          <p:nvPr/>
        </p:nvSpPr>
        <p:spPr>
          <a:xfrm>
            <a:off x="7316533" y="2652870"/>
            <a:ext cx="731937" cy="513212"/>
          </a:xfrm>
          <a:prstGeom prst="rect">
            <a:avLst/>
          </a:prstGeom>
          <a:solidFill>
            <a:srgbClr val="75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+mn-ea"/>
              </a:rPr>
              <a:t>LE1</a:t>
            </a:r>
          </a:p>
        </p:txBody>
      </p:sp>
      <p:sp>
        <p:nvSpPr>
          <p:cNvPr id="119" name="矩形: 圓角 118">
            <a:extLst>
              <a:ext uri="{FF2B5EF4-FFF2-40B4-BE49-F238E27FC236}">
                <a16:creationId xmlns:a16="http://schemas.microsoft.com/office/drawing/2014/main" id="{794FD3FF-9091-F56A-8591-374179C92C6E}"/>
              </a:ext>
            </a:extLst>
          </p:cNvPr>
          <p:cNvSpPr/>
          <p:nvPr/>
        </p:nvSpPr>
        <p:spPr>
          <a:xfrm>
            <a:off x="7255477" y="2335152"/>
            <a:ext cx="856911" cy="4100844"/>
          </a:xfrm>
          <a:prstGeom prst="roundRect">
            <a:avLst>
              <a:gd name="adj" fmla="val 10027"/>
            </a:avLst>
          </a:prstGeom>
          <a:noFill/>
          <a:ln w="19050">
            <a:solidFill>
              <a:srgbClr val="323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+mn-ea"/>
              </a:rPr>
              <a:t>A</a:t>
            </a:r>
            <a:r>
              <a:rPr lang="zh-TW" altLang="en-US">
                <a:solidFill>
                  <a:srgbClr val="000000"/>
                </a:solidFill>
                <a:latin typeface="+mn-ea"/>
              </a:rPr>
              <a:t>員</a:t>
            </a: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ADCB2DCA-768C-ADFF-21D3-675F40A431AA}"/>
              </a:ext>
            </a:extLst>
          </p:cNvPr>
          <p:cNvGrpSpPr/>
          <p:nvPr/>
        </p:nvGrpSpPr>
        <p:grpSpPr>
          <a:xfrm>
            <a:off x="3261110" y="2749818"/>
            <a:ext cx="2574478" cy="1564686"/>
            <a:chOff x="0" y="0"/>
            <a:chExt cx="5148338" cy="4010025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0DF79299-3774-D749-BE6A-1DA5BE9E2066}"/>
                </a:ext>
              </a:extLst>
            </p:cNvPr>
            <p:cNvGrpSpPr/>
            <p:nvPr/>
          </p:nvGrpSpPr>
          <p:grpSpPr>
            <a:xfrm>
              <a:off x="0" y="0"/>
              <a:ext cx="5148338" cy="4010025"/>
              <a:chOff x="0" y="0"/>
              <a:chExt cx="5148338" cy="4010025"/>
            </a:xfrm>
          </p:grpSpPr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920053A6-A2E2-C64B-220A-40C4AEC0EA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148338" cy="4010025"/>
              </a:xfrm>
              <a:prstGeom prst="rect">
                <a:avLst/>
              </a:prstGeom>
            </p:spPr>
          </p:pic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5D935B24-7E67-4A37-B3E8-D03252C43705}"/>
                  </a:ext>
                </a:extLst>
              </p:cNvPr>
              <p:cNvCxnSpPr/>
              <p:nvPr/>
            </p:nvCxnSpPr>
            <p:spPr>
              <a:xfrm>
                <a:off x="1238249" y="704850"/>
                <a:ext cx="2809875" cy="1905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7A1CCEAF-3838-43E5-BA71-402B6C87A7E5}"/>
                  </a:ext>
                </a:extLst>
              </p:cNvPr>
              <p:cNvCxnSpPr/>
              <p:nvPr/>
            </p:nvCxnSpPr>
            <p:spPr>
              <a:xfrm flipH="1">
                <a:off x="1209674" y="695325"/>
                <a:ext cx="38100" cy="2019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0175DC54-5FAB-45C9-B87F-D0F6203AE244}"/>
                  </a:ext>
                </a:extLst>
              </p:cNvPr>
              <p:cNvCxnSpPr/>
              <p:nvPr/>
            </p:nvCxnSpPr>
            <p:spPr>
              <a:xfrm flipH="1">
                <a:off x="3981449" y="714375"/>
                <a:ext cx="57150" cy="307657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7D4C5365-2C86-9437-3F96-439A4D1137BD}"/>
                  </a:ext>
                </a:extLst>
              </p:cNvPr>
              <p:cNvCxnSpPr/>
              <p:nvPr/>
            </p:nvCxnSpPr>
            <p:spPr>
              <a:xfrm>
                <a:off x="1266824" y="714375"/>
                <a:ext cx="2809875" cy="1905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FC2DB456-126B-7703-2489-30C1B6445B44}"/>
                  </a:ext>
                </a:extLst>
              </p:cNvPr>
              <p:cNvCxnSpPr/>
              <p:nvPr/>
            </p:nvCxnSpPr>
            <p:spPr>
              <a:xfrm flipH="1">
                <a:off x="4010024" y="723900"/>
                <a:ext cx="57150" cy="307657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0874D17C-3AAC-4E8C-90E5-ADCE1F9732BB}"/>
                </a:ext>
              </a:extLst>
            </p:cNvPr>
            <p:cNvSpPr/>
            <p:nvPr/>
          </p:nvSpPr>
          <p:spPr>
            <a:xfrm>
              <a:off x="1285874" y="752475"/>
              <a:ext cx="101128" cy="126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F9A9B281-70A5-7A40-2E87-222F3A9587E5}"/>
                </a:ext>
              </a:extLst>
            </p:cNvPr>
            <p:cNvSpPr/>
            <p:nvPr/>
          </p:nvSpPr>
          <p:spPr>
            <a:xfrm>
              <a:off x="1314449" y="762000"/>
              <a:ext cx="101128" cy="1265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816C42AB-9F99-BD4C-AD85-C75EE286F012}"/>
              </a:ext>
            </a:extLst>
          </p:cNvPr>
          <p:cNvSpPr txBox="1"/>
          <p:nvPr/>
        </p:nvSpPr>
        <p:spPr>
          <a:xfrm>
            <a:off x="3894941" y="2385219"/>
            <a:ext cx="1371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+mn-ea"/>
              </a:rPr>
              <a:t>1</a:t>
            </a:r>
            <a:r>
              <a:rPr lang="zh-TW" altLang="en-US">
                <a:solidFill>
                  <a:srgbClr val="000000"/>
                </a:solidFill>
                <a:latin typeface="+mn-ea"/>
              </a:rPr>
              <a:t>人一部位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562F2B4-A71D-B758-EC4A-BA2A8E3D440E}"/>
              </a:ext>
            </a:extLst>
          </p:cNvPr>
          <p:cNvSpPr txBox="1"/>
          <p:nvPr/>
        </p:nvSpPr>
        <p:spPr>
          <a:xfrm>
            <a:off x="9980677" y="280734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600" b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LE1</a:t>
            </a:r>
            <a:endParaRPr kumimoji="1" lang="zh-TW" altLang="en-US" sz="1600" b="1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0F6C6B4-4795-65DF-679D-8A7C9D0E7B6D}"/>
              </a:ext>
            </a:extLst>
          </p:cNvPr>
          <p:cNvSpPr txBox="1"/>
          <p:nvPr/>
        </p:nvSpPr>
        <p:spPr>
          <a:xfrm>
            <a:off x="8644270" y="2774135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600" b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LE2</a:t>
            </a:r>
            <a:endParaRPr kumimoji="1" lang="zh-TW" altLang="en-US" sz="1600" b="1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533308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b="1" dirty="0" smtClean="0">
            <a:solidFill>
              <a:schemeClr val="accent6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4-3_Ja_En.potx[読み取り専用]" id="{482D5749-A676-4683-9F21-2188FED2977B}" vid="{F9CA37E4-9149-4D84-B0D0-0BB92A48CD38}"/>
    </a:ext>
  </a:extLst>
</a:theme>
</file>

<file path=ppt/theme/theme2.xml><?xml version="1.0" encoding="utf-8"?>
<a:theme xmlns:a="http://schemas.openxmlformats.org/drawingml/2006/main" name="1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kumimoji="0" sz="1950" kern="0">
            <a:solidFill>
              <a:srgbClr val="FFFFFF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EE8FCA5-A336-F84A-B0B0-82B32A8CE763}" vid="{CC00A8D1-0948-D241-AAF0-4CAE26DF60A9}"/>
    </a:ext>
  </a:extLst>
</a:theme>
</file>

<file path=ppt/theme/theme3.xml><?xml version="1.0" encoding="utf-8"?>
<a:theme xmlns:a="http://schemas.openxmlformats.org/drawingml/2006/main" name="3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4-3_Ja[読み取り専用]" id="{D265D2F2-F353-4E21-99E2-709ABE564235}" vid="{7340B35F-BC17-4F5B-B043-60DE91B067B6}"/>
    </a:ext>
  </a:extLst>
</a:theme>
</file>

<file path=ppt/theme/theme4.xml><?xml version="1.0" encoding="utf-8"?>
<a:theme xmlns:a="http://schemas.openxmlformats.org/drawingml/2006/main" name="4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4-3_Ja[読み取り専用]" id="{D265D2F2-F353-4E21-99E2-709ABE564235}" vid="{7340B35F-BC17-4F5B-B043-60DE91B067B6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a83a22-ab24-4bb9-9b8e-534f56491e4d" xsi:nil="true"/>
    <lcf76f155ced4ddcb4097134ff3c332f xmlns="1cc0ece5-257a-4268-97fb-eb989611bcf4">
      <Terms xmlns="http://schemas.microsoft.com/office/infopath/2007/PartnerControls"/>
    </lcf76f155ced4ddcb4097134ff3c332f>
    <Level xmlns="1cc0ece5-257a-4268-97fb-eb989611bcf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6F5DC93A49053D45B821B74483A6F294" ma:contentTypeVersion="16" ma:contentTypeDescription="新しいドキュメントを作成します。" ma:contentTypeScope="" ma:versionID="6dfc2a10936b55f5eebf53edbfe1d68e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351654565c72ac83f29e35b7b354afad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C3E24-BA53-4EAC-BAA7-5D5B4C558B20}">
  <ds:schemaRefs>
    <ds:schemaRef ds:uri="http://purl.org/dc/terms/"/>
    <ds:schemaRef ds:uri="http://schemas.microsoft.com/office/2006/documentManagement/types"/>
    <ds:schemaRef ds:uri="c5ed5643-1602-4064-a57f-14c03643e739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35d95f34-e8a1-40b9-af93-a3e54e226d19"/>
    <ds:schemaRef ds:uri="http://schemas.microsoft.com/office/2006/metadata/properties"/>
    <ds:schemaRef ds:uri="http://www.w3.org/XML/1998/namespace"/>
    <ds:schemaRef ds:uri="http://purl.org/dc/dcmitype/"/>
    <ds:schemaRef ds:uri="a1a83a22-ab24-4bb9-9b8e-534f56491e4d"/>
    <ds:schemaRef ds:uri="1cc0ece5-257a-4268-97fb-eb989611bcf4"/>
  </ds:schemaRefs>
</ds:datastoreItem>
</file>

<file path=customXml/itemProps2.xml><?xml version="1.0" encoding="utf-8"?>
<ds:datastoreItem xmlns:ds="http://schemas.openxmlformats.org/officeDocument/2006/customXml" ds:itemID="{E1FC0BB9-DAC3-4846-AB3F-55ED7F799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B30E5A-BDC4-4533-B34B-B23108899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a83a22-ab24-4bb9-9b8e-534f56491e4d"/>
    <ds:schemaRef ds:uri="1cc0ece5-257a-4268-97fb-eb989611b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9391</TotalTime>
  <Words>3782</Words>
  <Application>Microsoft Office PowerPoint</Application>
  <PresentationFormat>寬螢幕</PresentationFormat>
  <Paragraphs>699</Paragraphs>
  <Slides>22</Slides>
  <Notes>5</Notes>
  <HiddenSlides>10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Arial Unicode MS</vt:lpstr>
      <vt:lpstr>Meiryo</vt:lpstr>
      <vt:lpstr>Meiryo UI</vt:lpstr>
      <vt:lpstr>Meiryo UI (本文)</vt:lpstr>
      <vt:lpstr>Yu Gothic</vt:lpstr>
      <vt:lpstr>Arial</vt:lpstr>
      <vt:lpstr>Calibri</vt:lpstr>
      <vt:lpstr>AGC_PPT_4-3_Ja</vt:lpstr>
      <vt:lpstr>1_AGC_PPT_4-3_Ja</vt:lpstr>
      <vt:lpstr>3_AGC_PPT_4-3_Ja</vt:lpstr>
      <vt:lpstr>4_AGC_PPT_4-3_Ja</vt:lpstr>
      <vt:lpstr>2025年　本社方針説明会</vt:lpstr>
      <vt:lpstr>活動規劃</vt:lpstr>
      <vt:lpstr>予防活動①</vt:lpstr>
      <vt:lpstr>予防活動②</vt:lpstr>
      <vt:lpstr>作業SOPと教育方法の見直し</vt:lpstr>
      <vt:lpstr>ルール守るの作業有効性確保</vt:lpstr>
      <vt:lpstr>ルール守るの作業有効性確保</vt:lpstr>
      <vt:lpstr>ルール守るの作業有効性確保</vt:lpstr>
      <vt:lpstr>検査方法の見直し(収率とBR再検討）</vt:lpstr>
      <vt:lpstr>作業SOPと教育方法の見直し</vt:lpstr>
      <vt:lpstr>作業SOPと教育方法の見直し</vt:lpstr>
      <vt:lpstr>E/L検査機改造による検出能力ＵＰ</vt:lpstr>
      <vt:lpstr>E/L検査機改造による検出能力ＵＰ</vt:lpstr>
      <vt:lpstr>E/L検査機改造による検出能力ＵＰ</vt:lpstr>
      <vt:lpstr>E/L検査機改造による検出能力ＵＰ</vt:lpstr>
      <vt:lpstr>収率検査の汚染防止対策</vt:lpstr>
      <vt:lpstr>E/L検査機改造による検出能力ＵＰ</vt:lpstr>
      <vt:lpstr>E/L検査機改造による検出能力ＵＰ</vt:lpstr>
      <vt:lpstr>E/L検査機改造による検出能力ＵＰ</vt:lpstr>
      <vt:lpstr>収率検査の汚染防止対策</vt:lpstr>
      <vt:lpstr>収率検査の汚染防止対策</vt:lpstr>
      <vt:lpstr>収率検査の汚染防止対策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2023年　ADT方針説明</dc:title>
  <dc:creator>黃 憶茹(huang yiru)/ADT/生管・生管・基生計</dc:creator>
  <cp:lastModifiedBy>陳 俊碩(chen chunshuo)/ADT/雲林・製１・生產推進</cp:lastModifiedBy>
  <cp:revision>241</cp:revision>
  <cp:lastPrinted>2024-12-02T09:19:22Z</cp:lastPrinted>
  <dcterms:created xsi:type="dcterms:W3CDTF">2022-12-26T02:42:13Z</dcterms:created>
  <dcterms:modified xsi:type="dcterms:W3CDTF">2025-02-10T12:40:08Z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0x0101006F5DC93A49053D45B821B74483A6F294</vt:lpwstr>
  </property>
  <property fmtid="{D5CDD505-2E9C-101B-9397-08002B2CF9AE}" pid="4" name="MSIP_Label_ab12aafb-7649-4932-a7b6-cc51203c638d_Enabled">
    <vt:lpwstr>true</vt:lpwstr>
  </property>
  <property fmtid="{D5CDD505-2E9C-101B-9397-08002B2CF9AE}" pid="5" name="MSIP_Label_ab12aafb-7649-4932-a7b6-cc51203c638d_SetDate">
    <vt:lpwstr>2024-12-15T09:25:10Z</vt:lpwstr>
  </property>
  <property fmtid="{D5CDD505-2E9C-101B-9397-08002B2CF9AE}" pid="6" name="MSIP_Label_ab12aafb-7649-4932-a7b6-cc51203c638d_Method">
    <vt:lpwstr>Privileged</vt:lpwstr>
  </property>
  <property fmtid="{D5CDD505-2E9C-101B-9397-08002B2CF9AE}" pid="7" name="MSIP_Label_ab12aafb-7649-4932-a7b6-cc51203c638d_Name">
    <vt:lpwstr>GCEP2 - Confidential</vt:lpwstr>
  </property>
  <property fmtid="{D5CDD505-2E9C-101B-9397-08002B2CF9AE}" pid="8" name="MSIP_Label_ab12aafb-7649-4932-a7b6-cc51203c638d_SiteId">
    <vt:lpwstr>90c56ca2-d892-45ce-810d-6cf368facdb3</vt:lpwstr>
  </property>
  <property fmtid="{D5CDD505-2E9C-101B-9397-08002B2CF9AE}" pid="9" name="MSIP_Label_ab12aafb-7649-4932-a7b6-cc51203c638d_ActionId">
    <vt:lpwstr>6b211871-92b7-4adf-96c0-ccfdcefea4c5</vt:lpwstr>
  </property>
  <property fmtid="{D5CDD505-2E9C-101B-9397-08002B2CF9AE}" pid="10" name="MSIP_Label_ab12aafb-7649-4932-a7b6-cc51203c638d_ContentBits">
    <vt:lpwstr>3</vt:lpwstr>
  </property>
  <property fmtid="{D5CDD505-2E9C-101B-9397-08002B2CF9AE}" pid="11" name="ClassificationContentMarkingFooterLocations">
    <vt:lpwstr>AGC_PPT_4-3_Ja:10\1_AGC_PPT_4-3_Ja:8\3_AGC_PPT_4-3_Ja:7\4_AGC_PPT_4-3_Ja:7</vt:lpwstr>
  </property>
  <property fmtid="{D5CDD505-2E9C-101B-9397-08002B2CF9AE}" pid="12" name="ClassificationContentMarkingFooterText">
    <vt:lpwstr> Confidential </vt:lpwstr>
  </property>
</Properties>
</file>